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80" r:id="rId16"/>
    <p:sldId id="271" r:id="rId17"/>
    <p:sldId id="272" r:id="rId18"/>
    <p:sldId id="273" r:id="rId19"/>
    <p:sldId id="275" r:id="rId20"/>
    <p:sldId id="274" r:id="rId21"/>
    <p:sldId id="276" r:id="rId22"/>
    <p:sldId id="277" r:id="rId23"/>
    <p:sldId id="27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85E7A2-033C-4DA7-BC41-93AA98CACD73}" v="15" dt="2026-06-01T19:47:00.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1" d="100"/>
          <a:sy n="71" d="100"/>
        </p:scale>
        <p:origin x="1061" y="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k Warner" userId="d461b9dc-6f5f-46cf-848c-e8f0cd19253d" providerId="ADAL" clId="{215CE94C-71BD-4014-999F-8D2B4B968900}"/>
    <pc:docChg chg="undo custSel addSld delSld modSld sldOrd">
      <pc:chgData name="Rick Warner" userId="d461b9dc-6f5f-46cf-848c-e8f0cd19253d" providerId="ADAL" clId="{215CE94C-71BD-4014-999F-8D2B4B968900}" dt="2026-06-01T20:06:04.657" v="8682" actId="20577"/>
      <pc:docMkLst>
        <pc:docMk/>
      </pc:docMkLst>
      <pc:sldChg chg="modSp mod">
        <pc:chgData name="Rick Warner" userId="d461b9dc-6f5f-46cf-848c-e8f0cd19253d" providerId="ADAL" clId="{215CE94C-71BD-4014-999F-8D2B4B968900}" dt="2026-05-30T17:42:36.879" v="488" actId="108"/>
        <pc:sldMkLst>
          <pc:docMk/>
          <pc:sldMk cId="1267201736" sldId="260"/>
        </pc:sldMkLst>
        <pc:spChg chg="mod">
          <ac:chgData name="Rick Warner" userId="d461b9dc-6f5f-46cf-848c-e8f0cd19253d" providerId="ADAL" clId="{215CE94C-71BD-4014-999F-8D2B4B968900}" dt="2026-05-30T17:42:36.879" v="488" actId="108"/>
          <ac:spMkLst>
            <pc:docMk/>
            <pc:sldMk cId="1267201736" sldId="260"/>
            <ac:spMk id="3" creationId="{5A724245-CED8-49EF-2543-28E74B7D1D7D}"/>
          </ac:spMkLst>
        </pc:spChg>
      </pc:sldChg>
      <pc:sldChg chg="modSp mod">
        <pc:chgData name="Rick Warner" userId="d461b9dc-6f5f-46cf-848c-e8f0cd19253d" providerId="ADAL" clId="{215CE94C-71BD-4014-999F-8D2B4B968900}" dt="2026-05-30T17:37:31.612" v="53" actId="6549"/>
        <pc:sldMkLst>
          <pc:docMk/>
          <pc:sldMk cId="353360829" sldId="261"/>
        </pc:sldMkLst>
        <pc:spChg chg="mod">
          <ac:chgData name="Rick Warner" userId="d461b9dc-6f5f-46cf-848c-e8f0cd19253d" providerId="ADAL" clId="{215CE94C-71BD-4014-999F-8D2B4B968900}" dt="2026-05-30T17:37:31.612" v="53" actId="6549"/>
          <ac:spMkLst>
            <pc:docMk/>
            <pc:sldMk cId="353360829" sldId="261"/>
            <ac:spMk id="2" creationId="{53CCFC84-1C5C-9E5A-1DFD-58E2B69C6B32}"/>
          </ac:spMkLst>
        </pc:spChg>
      </pc:sldChg>
      <pc:sldChg chg="modSp add mod">
        <pc:chgData name="Rick Warner" userId="d461b9dc-6f5f-46cf-848c-e8f0cd19253d" providerId="ADAL" clId="{215CE94C-71BD-4014-999F-8D2B4B968900}" dt="2026-05-30T17:38:58.395" v="204" actId="108"/>
        <pc:sldMkLst>
          <pc:docMk/>
          <pc:sldMk cId="2632706464" sldId="262"/>
        </pc:sldMkLst>
        <pc:spChg chg="mod">
          <ac:chgData name="Rick Warner" userId="d461b9dc-6f5f-46cf-848c-e8f0cd19253d" providerId="ADAL" clId="{215CE94C-71BD-4014-999F-8D2B4B968900}" dt="2026-05-30T17:37:15.030" v="20" actId="20577"/>
          <ac:spMkLst>
            <pc:docMk/>
            <pc:sldMk cId="2632706464" sldId="262"/>
            <ac:spMk id="2" creationId="{50B6A87C-7264-B655-C982-7BCF610C3F5C}"/>
          </ac:spMkLst>
        </pc:spChg>
        <pc:spChg chg="mod">
          <ac:chgData name="Rick Warner" userId="d461b9dc-6f5f-46cf-848c-e8f0cd19253d" providerId="ADAL" clId="{215CE94C-71BD-4014-999F-8D2B4B968900}" dt="2026-05-30T17:38:58.395" v="204" actId="108"/>
          <ac:spMkLst>
            <pc:docMk/>
            <pc:sldMk cId="2632706464" sldId="262"/>
            <ac:spMk id="3" creationId="{6098F0AC-91E9-F79D-51D5-248F32D281BF}"/>
          </ac:spMkLst>
        </pc:spChg>
      </pc:sldChg>
      <pc:sldChg chg="modSp add mod ord">
        <pc:chgData name="Rick Warner" userId="d461b9dc-6f5f-46cf-848c-e8f0cd19253d" providerId="ADAL" clId="{215CE94C-71BD-4014-999F-8D2B4B968900}" dt="2026-05-30T17:46:16.160" v="691" actId="20577"/>
        <pc:sldMkLst>
          <pc:docMk/>
          <pc:sldMk cId="4007472467" sldId="263"/>
        </pc:sldMkLst>
        <pc:spChg chg="mod">
          <ac:chgData name="Rick Warner" userId="d461b9dc-6f5f-46cf-848c-e8f0cd19253d" providerId="ADAL" clId="{215CE94C-71BD-4014-999F-8D2B4B968900}" dt="2026-05-30T17:40:33.946" v="209" actId="6549"/>
          <ac:spMkLst>
            <pc:docMk/>
            <pc:sldMk cId="4007472467" sldId="263"/>
            <ac:spMk id="2" creationId="{5E03F03A-9CF0-FE1F-60AC-188807A9E42E}"/>
          </ac:spMkLst>
        </pc:spChg>
        <pc:spChg chg="mod">
          <ac:chgData name="Rick Warner" userId="d461b9dc-6f5f-46cf-848c-e8f0cd19253d" providerId="ADAL" clId="{215CE94C-71BD-4014-999F-8D2B4B968900}" dt="2026-05-30T17:46:16.160" v="691" actId="20577"/>
          <ac:spMkLst>
            <pc:docMk/>
            <pc:sldMk cId="4007472467" sldId="263"/>
            <ac:spMk id="3" creationId="{978F0588-8B4A-2A53-1481-9C6AD5C3D4D4}"/>
          </ac:spMkLst>
        </pc:spChg>
      </pc:sldChg>
      <pc:sldChg chg="modSp add mod">
        <pc:chgData name="Rick Warner" userId="d461b9dc-6f5f-46cf-848c-e8f0cd19253d" providerId="ADAL" clId="{215CE94C-71BD-4014-999F-8D2B4B968900}" dt="2026-05-31T11:17:54.925" v="900" actId="20577"/>
        <pc:sldMkLst>
          <pc:docMk/>
          <pc:sldMk cId="3830029636" sldId="264"/>
        </pc:sldMkLst>
        <pc:spChg chg="mod">
          <ac:chgData name="Rick Warner" userId="d461b9dc-6f5f-46cf-848c-e8f0cd19253d" providerId="ADAL" clId="{215CE94C-71BD-4014-999F-8D2B4B968900}" dt="2026-05-30T17:47:02.574" v="712" actId="20577"/>
          <ac:spMkLst>
            <pc:docMk/>
            <pc:sldMk cId="3830029636" sldId="264"/>
            <ac:spMk id="2" creationId="{4BD59C22-BD78-1279-763B-4641F67C503E}"/>
          </ac:spMkLst>
        </pc:spChg>
        <pc:spChg chg="mod">
          <ac:chgData name="Rick Warner" userId="d461b9dc-6f5f-46cf-848c-e8f0cd19253d" providerId="ADAL" clId="{215CE94C-71BD-4014-999F-8D2B4B968900}" dt="2026-05-31T11:17:54.925" v="900" actId="20577"/>
          <ac:spMkLst>
            <pc:docMk/>
            <pc:sldMk cId="3830029636" sldId="264"/>
            <ac:spMk id="3" creationId="{4E8065B5-68ED-DF12-21D4-9C22C7213F4F}"/>
          </ac:spMkLst>
        </pc:spChg>
      </pc:sldChg>
      <pc:sldChg chg="modSp add mod">
        <pc:chgData name="Rick Warner" userId="d461b9dc-6f5f-46cf-848c-e8f0cd19253d" providerId="ADAL" clId="{215CE94C-71BD-4014-999F-8D2B4B968900}" dt="2026-05-31T11:23:50.541" v="1534" actId="1076"/>
        <pc:sldMkLst>
          <pc:docMk/>
          <pc:sldMk cId="143851755" sldId="265"/>
        </pc:sldMkLst>
        <pc:spChg chg="mod">
          <ac:chgData name="Rick Warner" userId="d461b9dc-6f5f-46cf-848c-e8f0cd19253d" providerId="ADAL" clId="{215CE94C-71BD-4014-999F-8D2B4B968900}" dt="2026-05-31T11:23:50.541" v="1534" actId="1076"/>
          <ac:spMkLst>
            <pc:docMk/>
            <pc:sldMk cId="143851755" sldId="265"/>
            <ac:spMk id="3" creationId="{C8B839DD-5286-C92F-85C2-DD81728EAAA9}"/>
          </ac:spMkLst>
        </pc:spChg>
      </pc:sldChg>
      <pc:sldChg chg="modSp add mod">
        <pc:chgData name="Rick Warner" userId="d461b9dc-6f5f-46cf-848c-e8f0cd19253d" providerId="ADAL" clId="{215CE94C-71BD-4014-999F-8D2B4B968900}" dt="2026-06-01T16:25:49.197" v="1741" actId="207"/>
        <pc:sldMkLst>
          <pc:docMk/>
          <pc:sldMk cId="2551616512" sldId="266"/>
        </pc:sldMkLst>
        <pc:spChg chg="mod">
          <ac:chgData name="Rick Warner" userId="d461b9dc-6f5f-46cf-848c-e8f0cd19253d" providerId="ADAL" clId="{215CE94C-71BD-4014-999F-8D2B4B968900}" dt="2026-05-31T11:25:36.665" v="1600" actId="6549"/>
          <ac:spMkLst>
            <pc:docMk/>
            <pc:sldMk cId="2551616512" sldId="266"/>
            <ac:spMk id="2" creationId="{B65D5116-F3F8-5899-42AA-073DF22C60CC}"/>
          </ac:spMkLst>
        </pc:spChg>
        <pc:spChg chg="mod">
          <ac:chgData name="Rick Warner" userId="d461b9dc-6f5f-46cf-848c-e8f0cd19253d" providerId="ADAL" clId="{215CE94C-71BD-4014-999F-8D2B4B968900}" dt="2026-06-01T16:25:49.197" v="1741" actId="207"/>
          <ac:spMkLst>
            <pc:docMk/>
            <pc:sldMk cId="2551616512" sldId="266"/>
            <ac:spMk id="3" creationId="{1F9B4DF4-B901-1F51-F710-895AE9DB8E87}"/>
          </ac:spMkLst>
        </pc:spChg>
      </pc:sldChg>
      <pc:sldChg chg="modSp add mod">
        <pc:chgData name="Rick Warner" userId="d461b9dc-6f5f-46cf-848c-e8f0cd19253d" providerId="ADAL" clId="{215CE94C-71BD-4014-999F-8D2B4B968900}" dt="2026-06-01T16:30:16.950" v="2063" actId="404"/>
        <pc:sldMkLst>
          <pc:docMk/>
          <pc:sldMk cId="3932118414" sldId="267"/>
        </pc:sldMkLst>
        <pc:spChg chg="mod">
          <ac:chgData name="Rick Warner" userId="d461b9dc-6f5f-46cf-848c-e8f0cd19253d" providerId="ADAL" clId="{215CE94C-71BD-4014-999F-8D2B4B968900}" dt="2026-06-01T16:30:16.950" v="2063" actId="404"/>
          <ac:spMkLst>
            <pc:docMk/>
            <pc:sldMk cId="3932118414" sldId="267"/>
            <ac:spMk id="3" creationId="{C7C7872A-EF33-A51C-6454-44DF7FF4A69B}"/>
          </ac:spMkLst>
        </pc:spChg>
      </pc:sldChg>
      <pc:sldChg chg="modSp add mod">
        <pc:chgData name="Rick Warner" userId="d461b9dc-6f5f-46cf-848c-e8f0cd19253d" providerId="ADAL" clId="{215CE94C-71BD-4014-999F-8D2B4B968900}" dt="2026-06-01T16:32:19.262" v="2229" actId="948"/>
        <pc:sldMkLst>
          <pc:docMk/>
          <pc:sldMk cId="907874840" sldId="268"/>
        </pc:sldMkLst>
        <pc:spChg chg="mod">
          <ac:chgData name="Rick Warner" userId="d461b9dc-6f5f-46cf-848c-e8f0cd19253d" providerId="ADAL" clId="{215CE94C-71BD-4014-999F-8D2B4B968900}" dt="2026-06-01T16:32:19.262" v="2229" actId="948"/>
          <ac:spMkLst>
            <pc:docMk/>
            <pc:sldMk cId="907874840" sldId="268"/>
            <ac:spMk id="3" creationId="{D8212CD1-DF18-C8AE-90BB-FFABA1F0C9DB}"/>
          </ac:spMkLst>
        </pc:spChg>
      </pc:sldChg>
      <pc:sldChg chg="modSp add mod">
        <pc:chgData name="Rick Warner" userId="d461b9dc-6f5f-46cf-848c-e8f0cd19253d" providerId="ADAL" clId="{215CE94C-71BD-4014-999F-8D2B4B968900}" dt="2026-06-01T16:39:04.349" v="2985" actId="20577"/>
        <pc:sldMkLst>
          <pc:docMk/>
          <pc:sldMk cId="345425034" sldId="269"/>
        </pc:sldMkLst>
        <pc:spChg chg="mod">
          <ac:chgData name="Rick Warner" userId="d461b9dc-6f5f-46cf-848c-e8f0cd19253d" providerId="ADAL" clId="{215CE94C-71BD-4014-999F-8D2B4B968900}" dt="2026-06-01T16:34:01.726" v="2245" actId="20577"/>
          <ac:spMkLst>
            <pc:docMk/>
            <pc:sldMk cId="345425034" sldId="269"/>
            <ac:spMk id="2" creationId="{02DFB05F-03B7-F31B-439A-7621F55CC052}"/>
          </ac:spMkLst>
        </pc:spChg>
        <pc:spChg chg="mod">
          <ac:chgData name="Rick Warner" userId="d461b9dc-6f5f-46cf-848c-e8f0cd19253d" providerId="ADAL" clId="{215CE94C-71BD-4014-999F-8D2B4B968900}" dt="2026-06-01T16:39:04.349" v="2985" actId="20577"/>
          <ac:spMkLst>
            <pc:docMk/>
            <pc:sldMk cId="345425034" sldId="269"/>
            <ac:spMk id="3" creationId="{2344ADC9-F93B-59D1-0116-A95733E8B8CC}"/>
          </ac:spMkLst>
        </pc:spChg>
      </pc:sldChg>
      <pc:sldChg chg="new del">
        <pc:chgData name="Rick Warner" userId="d461b9dc-6f5f-46cf-848c-e8f0cd19253d" providerId="ADAL" clId="{215CE94C-71BD-4014-999F-8D2B4B968900}" dt="2026-06-01T16:33:43.701" v="2231" actId="680"/>
        <pc:sldMkLst>
          <pc:docMk/>
          <pc:sldMk cId="3290852160" sldId="269"/>
        </pc:sldMkLst>
      </pc:sldChg>
      <pc:sldChg chg="modSp add mod ord">
        <pc:chgData name="Rick Warner" userId="d461b9dc-6f5f-46cf-848c-e8f0cd19253d" providerId="ADAL" clId="{215CE94C-71BD-4014-999F-8D2B4B968900}" dt="2026-06-01T20:05:43.583" v="8679"/>
        <pc:sldMkLst>
          <pc:docMk/>
          <pc:sldMk cId="2138184698" sldId="270"/>
        </pc:sldMkLst>
        <pc:spChg chg="mod">
          <ac:chgData name="Rick Warner" userId="d461b9dc-6f5f-46cf-848c-e8f0cd19253d" providerId="ADAL" clId="{215CE94C-71BD-4014-999F-8D2B4B968900}" dt="2026-06-01T17:27:32.386" v="3068" actId="20577"/>
          <ac:spMkLst>
            <pc:docMk/>
            <pc:sldMk cId="2138184698" sldId="270"/>
            <ac:spMk id="2" creationId="{7E2DD0E8-883C-6E13-5605-86100EFF8ACF}"/>
          </ac:spMkLst>
        </pc:spChg>
        <pc:spChg chg="mod">
          <ac:chgData name="Rick Warner" userId="d461b9dc-6f5f-46cf-848c-e8f0cd19253d" providerId="ADAL" clId="{215CE94C-71BD-4014-999F-8D2B4B968900}" dt="2026-06-01T17:29:44.512" v="3587" actId="20577"/>
          <ac:spMkLst>
            <pc:docMk/>
            <pc:sldMk cId="2138184698" sldId="270"/>
            <ac:spMk id="3" creationId="{3BEFA658-959D-CA19-A153-FA41537FF603}"/>
          </ac:spMkLst>
        </pc:spChg>
      </pc:sldChg>
      <pc:sldChg chg="addSp modSp add mod">
        <pc:chgData name="Rick Warner" userId="d461b9dc-6f5f-46cf-848c-e8f0cd19253d" providerId="ADAL" clId="{215CE94C-71BD-4014-999F-8D2B4B968900}" dt="2026-06-01T18:18:15.517" v="4077" actId="20577"/>
        <pc:sldMkLst>
          <pc:docMk/>
          <pc:sldMk cId="4002606079" sldId="271"/>
        </pc:sldMkLst>
        <pc:spChg chg="mod">
          <ac:chgData name="Rick Warner" userId="d461b9dc-6f5f-46cf-848c-e8f0cd19253d" providerId="ADAL" clId="{215CE94C-71BD-4014-999F-8D2B4B968900}" dt="2026-06-01T17:30:46.674" v="3642" actId="20577"/>
          <ac:spMkLst>
            <pc:docMk/>
            <pc:sldMk cId="4002606079" sldId="271"/>
            <ac:spMk id="2" creationId="{8CAFAAE5-74A5-200B-DC57-5533058BB881}"/>
          </ac:spMkLst>
        </pc:spChg>
        <pc:spChg chg="mod">
          <ac:chgData name="Rick Warner" userId="d461b9dc-6f5f-46cf-848c-e8f0cd19253d" providerId="ADAL" clId="{215CE94C-71BD-4014-999F-8D2B4B968900}" dt="2026-06-01T18:18:15.517" v="4077" actId="20577"/>
          <ac:spMkLst>
            <pc:docMk/>
            <pc:sldMk cId="4002606079" sldId="271"/>
            <ac:spMk id="3" creationId="{4B488839-865D-CDAB-7484-070CE855840D}"/>
          </ac:spMkLst>
        </pc:spChg>
        <pc:picChg chg="add mod">
          <ac:chgData name="Rick Warner" userId="d461b9dc-6f5f-46cf-848c-e8f0cd19253d" providerId="ADAL" clId="{215CE94C-71BD-4014-999F-8D2B4B968900}" dt="2026-06-01T18:16:58.027" v="3974" actId="1076"/>
          <ac:picMkLst>
            <pc:docMk/>
            <pc:sldMk cId="4002606079" sldId="271"/>
            <ac:picMk id="1026" creationId="{57C44F67-9544-A806-EADF-506E59FAD803}"/>
          </ac:picMkLst>
        </pc:picChg>
      </pc:sldChg>
      <pc:sldChg chg="modSp add mod">
        <pc:chgData name="Rick Warner" userId="d461b9dc-6f5f-46cf-848c-e8f0cd19253d" providerId="ADAL" clId="{215CE94C-71BD-4014-999F-8D2B4B968900}" dt="2026-06-01T18:26:15.221" v="4863" actId="207"/>
        <pc:sldMkLst>
          <pc:docMk/>
          <pc:sldMk cId="829260855" sldId="272"/>
        </pc:sldMkLst>
        <pc:spChg chg="mod">
          <ac:chgData name="Rick Warner" userId="d461b9dc-6f5f-46cf-848c-e8f0cd19253d" providerId="ADAL" clId="{215CE94C-71BD-4014-999F-8D2B4B968900}" dt="2026-06-01T18:26:15.221" v="4863" actId="207"/>
          <ac:spMkLst>
            <pc:docMk/>
            <pc:sldMk cId="829260855" sldId="272"/>
            <ac:spMk id="3" creationId="{B360E299-D842-681F-2382-7DF3DE25C800}"/>
          </ac:spMkLst>
        </pc:spChg>
      </pc:sldChg>
      <pc:sldChg chg="modSp add mod">
        <pc:chgData name="Rick Warner" userId="d461b9dc-6f5f-46cf-848c-e8f0cd19253d" providerId="ADAL" clId="{215CE94C-71BD-4014-999F-8D2B4B968900}" dt="2026-06-01T18:31:18.196" v="5341" actId="6549"/>
        <pc:sldMkLst>
          <pc:docMk/>
          <pc:sldMk cId="3443603811" sldId="273"/>
        </pc:sldMkLst>
        <pc:spChg chg="mod">
          <ac:chgData name="Rick Warner" userId="d461b9dc-6f5f-46cf-848c-e8f0cd19253d" providerId="ADAL" clId="{215CE94C-71BD-4014-999F-8D2B4B968900}" dt="2026-06-01T18:31:18.196" v="5341" actId="6549"/>
          <ac:spMkLst>
            <pc:docMk/>
            <pc:sldMk cId="3443603811" sldId="273"/>
            <ac:spMk id="3" creationId="{37DA3E30-0280-F8DD-889A-FF157E5E609B}"/>
          </ac:spMkLst>
        </pc:spChg>
      </pc:sldChg>
      <pc:sldChg chg="modSp add mod ord">
        <pc:chgData name="Rick Warner" userId="d461b9dc-6f5f-46cf-848c-e8f0cd19253d" providerId="ADAL" clId="{215CE94C-71BD-4014-999F-8D2B4B968900}" dt="2026-06-01T19:48:37.323" v="7337" actId="20577"/>
        <pc:sldMkLst>
          <pc:docMk/>
          <pc:sldMk cId="1627053593" sldId="274"/>
        </pc:sldMkLst>
        <pc:spChg chg="mod">
          <ac:chgData name="Rick Warner" userId="d461b9dc-6f5f-46cf-848c-e8f0cd19253d" providerId="ADAL" clId="{215CE94C-71BD-4014-999F-8D2B4B968900}" dt="2026-06-01T18:32:17.162" v="5380" actId="20577"/>
          <ac:spMkLst>
            <pc:docMk/>
            <pc:sldMk cId="1627053593" sldId="274"/>
            <ac:spMk id="2" creationId="{B45E2EDE-60F5-5DE8-5650-967FBD5CE6E0}"/>
          </ac:spMkLst>
        </pc:spChg>
        <pc:spChg chg="mod">
          <ac:chgData name="Rick Warner" userId="d461b9dc-6f5f-46cf-848c-e8f0cd19253d" providerId="ADAL" clId="{215CE94C-71BD-4014-999F-8D2B4B968900}" dt="2026-06-01T19:48:37.323" v="7337" actId="20577"/>
          <ac:spMkLst>
            <pc:docMk/>
            <pc:sldMk cId="1627053593" sldId="274"/>
            <ac:spMk id="3" creationId="{FC1212AD-5CED-6E67-3A7D-8187407AF7C5}"/>
          </ac:spMkLst>
        </pc:spChg>
      </pc:sldChg>
      <pc:sldChg chg="modSp add mod">
        <pc:chgData name="Rick Warner" userId="d461b9dc-6f5f-46cf-848c-e8f0cd19253d" providerId="ADAL" clId="{215CE94C-71BD-4014-999F-8D2B4B968900}" dt="2026-06-01T18:38:46.260" v="6099"/>
        <pc:sldMkLst>
          <pc:docMk/>
          <pc:sldMk cId="1427015353" sldId="275"/>
        </pc:sldMkLst>
        <pc:spChg chg="mod">
          <ac:chgData name="Rick Warner" userId="d461b9dc-6f5f-46cf-848c-e8f0cd19253d" providerId="ADAL" clId="{215CE94C-71BD-4014-999F-8D2B4B968900}" dt="2026-06-01T18:38:46.260" v="6099"/>
          <ac:spMkLst>
            <pc:docMk/>
            <pc:sldMk cId="1427015353" sldId="275"/>
            <ac:spMk id="2" creationId="{1DFF1144-CF9A-7451-2121-A5252A642341}"/>
          </ac:spMkLst>
        </pc:spChg>
        <pc:spChg chg="mod">
          <ac:chgData name="Rick Warner" userId="d461b9dc-6f5f-46cf-848c-e8f0cd19253d" providerId="ADAL" clId="{215CE94C-71BD-4014-999F-8D2B4B968900}" dt="2026-06-01T18:38:18.780" v="6094" actId="6549"/>
          <ac:spMkLst>
            <pc:docMk/>
            <pc:sldMk cId="1427015353" sldId="275"/>
            <ac:spMk id="3" creationId="{1AA613B9-F1DC-E6B9-DEFA-0C7A2737552F}"/>
          </ac:spMkLst>
        </pc:spChg>
      </pc:sldChg>
      <pc:sldChg chg="modSp add mod">
        <pc:chgData name="Rick Warner" userId="d461b9dc-6f5f-46cf-848c-e8f0cd19253d" providerId="ADAL" clId="{215CE94C-71BD-4014-999F-8D2B4B968900}" dt="2026-06-01T19:52:22.687" v="7944" actId="20577"/>
        <pc:sldMkLst>
          <pc:docMk/>
          <pc:sldMk cId="2649854180" sldId="276"/>
        </pc:sldMkLst>
        <pc:spChg chg="mod">
          <ac:chgData name="Rick Warner" userId="d461b9dc-6f5f-46cf-848c-e8f0cd19253d" providerId="ADAL" clId="{215CE94C-71BD-4014-999F-8D2B4B968900}" dt="2026-06-01T19:52:22.687" v="7944" actId="20577"/>
          <ac:spMkLst>
            <pc:docMk/>
            <pc:sldMk cId="2649854180" sldId="276"/>
            <ac:spMk id="3" creationId="{D9099F83-C7FB-43AF-17B9-94463A35A006}"/>
          </ac:spMkLst>
        </pc:spChg>
      </pc:sldChg>
      <pc:sldChg chg="modSp add mod">
        <pc:chgData name="Rick Warner" userId="d461b9dc-6f5f-46cf-848c-e8f0cd19253d" providerId="ADAL" clId="{215CE94C-71BD-4014-999F-8D2B4B968900}" dt="2026-06-01T19:55:19.708" v="8570" actId="20577"/>
        <pc:sldMkLst>
          <pc:docMk/>
          <pc:sldMk cId="3599630124" sldId="277"/>
        </pc:sldMkLst>
        <pc:spChg chg="mod">
          <ac:chgData name="Rick Warner" userId="d461b9dc-6f5f-46cf-848c-e8f0cd19253d" providerId="ADAL" clId="{215CE94C-71BD-4014-999F-8D2B4B968900}" dt="2026-06-01T19:55:19.708" v="8570" actId="20577"/>
          <ac:spMkLst>
            <pc:docMk/>
            <pc:sldMk cId="3599630124" sldId="277"/>
            <ac:spMk id="3" creationId="{5F4BA6F5-2903-6A3B-C186-59C926275B86}"/>
          </ac:spMkLst>
        </pc:spChg>
      </pc:sldChg>
      <pc:sldChg chg="modSp add mod">
        <pc:chgData name="Rick Warner" userId="d461b9dc-6f5f-46cf-848c-e8f0cd19253d" providerId="ADAL" clId="{215CE94C-71BD-4014-999F-8D2B4B968900}" dt="2026-06-01T19:56:00.807" v="8589" actId="403"/>
        <pc:sldMkLst>
          <pc:docMk/>
          <pc:sldMk cId="1208754683" sldId="278"/>
        </pc:sldMkLst>
        <pc:spChg chg="mod">
          <ac:chgData name="Rick Warner" userId="d461b9dc-6f5f-46cf-848c-e8f0cd19253d" providerId="ADAL" clId="{215CE94C-71BD-4014-999F-8D2B4B968900}" dt="2026-06-01T19:56:00.807" v="8589" actId="403"/>
          <ac:spMkLst>
            <pc:docMk/>
            <pc:sldMk cId="1208754683" sldId="278"/>
            <ac:spMk id="3" creationId="{4E5BB214-444F-D38C-200A-E8ABEDBA7CEB}"/>
          </ac:spMkLst>
        </pc:spChg>
      </pc:sldChg>
      <pc:sldChg chg="new del">
        <pc:chgData name="Rick Warner" userId="d461b9dc-6f5f-46cf-848c-e8f0cd19253d" providerId="ADAL" clId="{215CE94C-71BD-4014-999F-8D2B4B968900}" dt="2026-06-01T19:55:28.780" v="8572" actId="680"/>
        <pc:sldMkLst>
          <pc:docMk/>
          <pc:sldMk cId="3921873986" sldId="278"/>
        </pc:sldMkLst>
      </pc:sldChg>
      <pc:sldChg chg="modSp add mod">
        <pc:chgData name="Rick Warner" userId="d461b9dc-6f5f-46cf-848c-e8f0cd19253d" providerId="ADAL" clId="{215CE94C-71BD-4014-999F-8D2B4B968900}" dt="2026-06-01T19:58:19.893" v="8635" actId="404"/>
        <pc:sldMkLst>
          <pc:docMk/>
          <pc:sldMk cId="4234392259" sldId="279"/>
        </pc:sldMkLst>
        <pc:spChg chg="mod">
          <ac:chgData name="Rick Warner" userId="d461b9dc-6f5f-46cf-848c-e8f0cd19253d" providerId="ADAL" clId="{215CE94C-71BD-4014-999F-8D2B4B968900}" dt="2026-06-01T19:56:12.320" v="8604" actId="20577"/>
          <ac:spMkLst>
            <pc:docMk/>
            <pc:sldMk cId="4234392259" sldId="279"/>
            <ac:spMk id="2" creationId="{A1D490D8-9DDD-5F68-F6F0-E0DE8C9FFA7F}"/>
          </ac:spMkLst>
        </pc:spChg>
        <pc:spChg chg="mod">
          <ac:chgData name="Rick Warner" userId="d461b9dc-6f5f-46cf-848c-e8f0cd19253d" providerId="ADAL" clId="{215CE94C-71BD-4014-999F-8D2B4B968900}" dt="2026-06-01T19:58:19.893" v="8635" actId="404"/>
          <ac:spMkLst>
            <pc:docMk/>
            <pc:sldMk cId="4234392259" sldId="279"/>
            <ac:spMk id="3" creationId="{E90DE96C-CDB6-DEAE-A195-040453E1A478}"/>
          </ac:spMkLst>
        </pc:spChg>
      </pc:sldChg>
      <pc:sldChg chg="new del">
        <pc:chgData name="Rick Warner" userId="d461b9dc-6f5f-46cf-848c-e8f0cd19253d" providerId="ADAL" clId="{215CE94C-71BD-4014-999F-8D2B4B968900}" dt="2026-06-01T20:04:03.703" v="8637" actId="680"/>
        <pc:sldMkLst>
          <pc:docMk/>
          <pc:sldMk cId="1925882475" sldId="280"/>
        </pc:sldMkLst>
      </pc:sldChg>
      <pc:sldChg chg="modSp add mod">
        <pc:chgData name="Rick Warner" userId="d461b9dc-6f5f-46cf-848c-e8f0cd19253d" providerId="ADAL" clId="{215CE94C-71BD-4014-999F-8D2B4B968900}" dt="2026-06-01T20:06:04.657" v="8682" actId="20577"/>
        <pc:sldMkLst>
          <pc:docMk/>
          <pc:sldMk cId="4159909886" sldId="280"/>
        </pc:sldMkLst>
        <pc:spChg chg="mod">
          <ac:chgData name="Rick Warner" userId="d461b9dc-6f5f-46cf-848c-e8f0cd19253d" providerId="ADAL" clId="{215CE94C-71BD-4014-999F-8D2B4B968900}" dt="2026-06-01T20:04:16.548" v="8646" actId="20577"/>
          <ac:spMkLst>
            <pc:docMk/>
            <pc:sldMk cId="4159909886" sldId="280"/>
            <ac:spMk id="2" creationId="{B28F332A-CE0E-82CC-A73C-50ED8B35C3F0}"/>
          </ac:spMkLst>
        </pc:spChg>
        <pc:spChg chg="mod">
          <ac:chgData name="Rick Warner" userId="d461b9dc-6f5f-46cf-848c-e8f0cd19253d" providerId="ADAL" clId="{215CE94C-71BD-4014-999F-8D2B4B968900}" dt="2026-06-01T20:06:04.657" v="8682" actId="20577"/>
          <ac:spMkLst>
            <pc:docMk/>
            <pc:sldMk cId="4159909886" sldId="280"/>
            <ac:spMk id="3" creationId="{5E66FF90-C588-277C-5799-BFCC7641C8A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FE35C-B303-C329-C51F-D07D36A540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3742A1-5D01-CB48-5282-F13AE6ADF9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F63BE8-3744-C2CC-C0EA-A381ECC95403}"/>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5" name="Footer Placeholder 4">
            <a:extLst>
              <a:ext uri="{FF2B5EF4-FFF2-40B4-BE49-F238E27FC236}">
                <a16:creationId xmlns:a16="http://schemas.microsoft.com/office/drawing/2014/main" id="{0DBE22F5-B6E2-DA29-BC20-0E2D250301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8ACBC6-5440-4481-6756-2C79F56FA305}"/>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1364163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7C137-30DC-27E8-214C-03F3E9A9BF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8D90AF-26D8-9330-57C4-D80A3F414B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ABF0E8-3700-A4F0-9B61-20FBDD5DC624}"/>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5" name="Footer Placeholder 4">
            <a:extLst>
              <a:ext uri="{FF2B5EF4-FFF2-40B4-BE49-F238E27FC236}">
                <a16:creationId xmlns:a16="http://schemas.microsoft.com/office/drawing/2014/main" id="{313B5788-3FA3-294D-46CD-B41DE163A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2BA50-D546-6328-DFEE-CF09C05D6A4D}"/>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182795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6628EC-B5E4-B288-CAD3-D1CA685B62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96AB51-E854-E67F-747E-0347CAC06A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521DC-0AE3-283F-3632-E7F33DC6B252}"/>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5" name="Footer Placeholder 4">
            <a:extLst>
              <a:ext uri="{FF2B5EF4-FFF2-40B4-BE49-F238E27FC236}">
                <a16:creationId xmlns:a16="http://schemas.microsoft.com/office/drawing/2014/main" id="{747A485C-2168-F0B9-A97C-745DDA566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4DA06B-F9EE-5AE4-F95E-BAC394572D50}"/>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85526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0D552-39EF-2C30-A078-14CA5DFED1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D7832-6CB3-25BB-CD43-FE47BA9F5D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1177B5-CC5A-6B02-7B40-6EF70706BF15}"/>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5" name="Footer Placeholder 4">
            <a:extLst>
              <a:ext uri="{FF2B5EF4-FFF2-40B4-BE49-F238E27FC236}">
                <a16:creationId xmlns:a16="http://schemas.microsoft.com/office/drawing/2014/main" id="{9A41549A-D26A-ABCC-D42B-D083A441AC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18CC1C-1268-CF37-0A1E-DBCE92D803DA}"/>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1265278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6748F-985C-F04A-8E90-1A9612D3BC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947FDF-A94B-47DC-CFE3-CDD8EC2E87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A8A809-A70D-E2E6-C411-C356A4A556FC}"/>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5" name="Footer Placeholder 4">
            <a:extLst>
              <a:ext uri="{FF2B5EF4-FFF2-40B4-BE49-F238E27FC236}">
                <a16:creationId xmlns:a16="http://schemas.microsoft.com/office/drawing/2014/main" id="{65D36B74-6050-32A3-7073-9C178AB126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6E8E6B-0F09-FA55-E676-6EAC3CED6D97}"/>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13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7CF5B-116C-8913-25C0-E93DB4358A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7E64B2-5DDF-F2B0-9852-9511BAE34D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13C71D-9FBD-6FFA-16D2-0F6E963047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068088-9B84-7C30-E4DE-25E906F59723}"/>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6" name="Footer Placeholder 5">
            <a:extLst>
              <a:ext uri="{FF2B5EF4-FFF2-40B4-BE49-F238E27FC236}">
                <a16:creationId xmlns:a16="http://schemas.microsoft.com/office/drawing/2014/main" id="{F0858D6A-CA83-31DB-89EA-9F41D0EFF2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9B6A99-B6EA-324C-C3BB-F83867B18776}"/>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4285809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AA6E-8911-BEC0-B8A3-8639FCFCFD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18E866-9EB6-D5E6-2B88-7BC516F724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9EFDF6-DE80-281A-795B-8C1EE243A1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7F2EDA-43CD-9594-2D88-2717CDD25E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841A22-4D0B-A841-D8B3-28B32E33EB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91BD92-6CAB-2456-6985-0605D459F795}"/>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8" name="Footer Placeholder 7">
            <a:extLst>
              <a:ext uri="{FF2B5EF4-FFF2-40B4-BE49-F238E27FC236}">
                <a16:creationId xmlns:a16="http://schemas.microsoft.com/office/drawing/2014/main" id="{6B1ECD3D-9A6B-C373-8ABA-914E5CA949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3BCE3F-17EA-F999-D0FF-5E4E77966770}"/>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124479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C9353-E6BB-D6FD-B1EE-E68F814C75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DC929A-25E0-D27B-7ABF-0200C5C07BA3}"/>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4" name="Footer Placeholder 3">
            <a:extLst>
              <a:ext uri="{FF2B5EF4-FFF2-40B4-BE49-F238E27FC236}">
                <a16:creationId xmlns:a16="http://schemas.microsoft.com/office/drawing/2014/main" id="{09AA8A24-FC8E-998F-9164-DD6408ED96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071E5B-C7F8-2159-CE9C-B2DA081C558B}"/>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2191066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4AADD3-52E7-EFFB-CA17-56B877481DB8}"/>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3" name="Footer Placeholder 2">
            <a:extLst>
              <a:ext uri="{FF2B5EF4-FFF2-40B4-BE49-F238E27FC236}">
                <a16:creationId xmlns:a16="http://schemas.microsoft.com/office/drawing/2014/main" id="{B53C6C56-1D7F-8278-B67B-A369F40281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8F5927-3CA3-0904-0CB9-6C959CCD0F22}"/>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4052133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A34CA-D303-1D01-7048-51F7271C72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15A9CA-CDBF-8AE2-B3EC-A6E2DF1EAC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933BBF-6FC2-949B-2CE2-EE77C0D246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872924-F0CE-4FC8-1C3E-735B2EAFFA84}"/>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6" name="Footer Placeholder 5">
            <a:extLst>
              <a:ext uri="{FF2B5EF4-FFF2-40B4-BE49-F238E27FC236}">
                <a16:creationId xmlns:a16="http://schemas.microsoft.com/office/drawing/2014/main" id="{B1EEE672-A473-5033-1180-38E4A6EAD9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761364-A46F-9B74-AD34-742FD4A63F76}"/>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170934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8EBAF-E222-C4B3-B2E3-CECE24BE63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5BE17C-CE39-BF93-6081-F956EB315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865651-7E8F-8ED3-1A51-017400FDF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A8C679-08F0-D353-5497-8C02B4456FC7}"/>
              </a:ext>
            </a:extLst>
          </p:cNvPr>
          <p:cNvSpPr>
            <a:spLocks noGrp="1"/>
          </p:cNvSpPr>
          <p:nvPr>
            <p:ph type="dt" sz="half" idx="10"/>
          </p:nvPr>
        </p:nvSpPr>
        <p:spPr/>
        <p:txBody>
          <a:bodyPr/>
          <a:lstStyle/>
          <a:p>
            <a:fld id="{0FD9F08B-18D9-4FE7-9E4F-C41652C5B8C6}" type="datetimeFigureOut">
              <a:rPr lang="en-US" smtClean="0"/>
              <a:t>5/30/2026</a:t>
            </a:fld>
            <a:endParaRPr lang="en-US"/>
          </a:p>
        </p:txBody>
      </p:sp>
      <p:sp>
        <p:nvSpPr>
          <p:cNvPr id="6" name="Footer Placeholder 5">
            <a:extLst>
              <a:ext uri="{FF2B5EF4-FFF2-40B4-BE49-F238E27FC236}">
                <a16:creationId xmlns:a16="http://schemas.microsoft.com/office/drawing/2014/main" id="{8CE5DD29-F0EB-F719-5E0A-B612455164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B99EDE-100E-05A8-2C4A-793C844270DC}"/>
              </a:ext>
            </a:extLst>
          </p:cNvPr>
          <p:cNvSpPr>
            <a:spLocks noGrp="1"/>
          </p:cNvSpPr>
          <p:nvPr>
            <p:ph type="sldNum" sz="quarter" idx="12"/>
          </p:nvPr>
        </p:nvSpPr>
        <p:spPr/>
        <p:txBody>
          <a:bodyPr/>
          <a:lstStyle/>
          <a:p>
            <a:fld id="{B3BACEA5-799E-4B34-B693-779F10B89DA7}" type="slidenum">
              <a:rPr lang="en-US" smtClean="0"/>
              <a:t>‹#›</a:t>
            </a:fld>
            <a:endParaRPr lang="en-US"/>
          </a:p>
        </p:txBody>
      </p:sp>
    </p:spTree>
    <p:extLst>
      <p:ext uri="{BB962C8B-B14F-4D97-AF65-F5344CB8AC3E}">
        <p14:creationId xmlns:p14="http://schemas.microsoft.com/office/powerpoint/2010/main" val="866582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248FF5-EDDA-9720-4B4A-6E95A3DD58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773683-45C8-5F6F-95F9-F4CB94CEC5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6BF1C7-AD23-7495-A8A1-837DDE8064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FD9F08B-18D9-4FE7-9E4F-C41652C5B8C6}" type="datetimeFigureOut">
              <a:rPr lang="en-US" smtClean="0"/>
              <a:t>5/30/2026</a:t>
            </a:fld>
            <a:endParaRPr lang="en-US"/>
          </a:p>
        </p:txBody>
      </p:sp>
      <p:sp>
        <p:nvSpPr>
          <p:cNvPr id="5" name="Footer Placeholder 4">
            <a:extLst>
              <a:ext uri="{FF2B5EF4-FFF2-40B4-BE49-F238E27FC236}">
                <a16:creationId xmlns:a16="http://schemas.microsoft.com/office/drawing/2014/main" id="{C90386BA-193D-BCC4-7C10-4A9FB98BFB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6850170-7098-B973-A359-F1C0279A2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BACEA5-799E-4B34-B693-779F10B89DA7}" type="slidenum">
              <a:rPr lang="en-US" smtClean="0"/>
              <a:t>‹#›</a:t>
            </a:fld>
            <a:endParaRPr lang="en-US"/>
          </a:p>
        </p:txBody>
      </p:sp>
    </p:spTree>
    <p:extLst>
      <p:ext uri="{BB962C8B-B14F-4D97-AF65-F5344CB8AC3E}">
        <p14:creationId xmlns:p14="http://schemas.microsoft.com/office/powerpoint/2010/main" val="2616132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9558C11-8E86-3561-D924-9D021759F221}"/>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Extraordinary Minister of Holy Communion Training</a:t>
            </a:r>
          </a:p>
        </p:txBody>
      </p:sp>
      <p:sp>
        <p:nvSpPr>
          <p:cNvPr id="3" name="Subtitle 2">
            <a:extLst>
              <a:ext uri="{FF2B5EF4-FFF2-40B4-BE49-F238E27FC236}">
                <a16:creationId xmlns:a16="http://schemas.microsoft.com/office/drawing/2014/main" id="{C1A781B3-4DCF-8207-F86C-985B47D7D995}"/>
              </a:ext>
            </a:extLst>
          </p:cNvPr>
          <p:cNvSpPr>
            <a:spLocks noGrp="1"/>
          </p:cNvSpPr>
          <p:nvPr>
            <p:ph type="subTitle" idx="1"/>
          </p:nvPr>
        </p:nvSpPr>
        <p:spPr>
          <a:xfrm>
            <a:off x="1350682" y="4870824"/>
            <a:ext cx="10005951" cy="1458258"/>
          </a:xfrm>
        </p:spPr>
        <p:txBody>
          <a:bodyPr anchor="ctr">
            <a:normAutofit/>
          </a:bodyPr>
          <a:lstStyle/>
          <a:p>
            <a:pPr algn="l"/>
            <a:r>
              <a:rPr lang="en-US"/>
              <a:t>Nativity of the Lord Parish</a:t>
            </a:r>
          </a:p>
        </p:txBody>
      </p:sp>
    </p:spTree>
    <p:extLst>
      <p:ext uri="{BB962C8B-B14F-4D97-AF65-F5344CB8AC3E}">
        <p14:creationId xmlns:p14="http://schemas.microsoft.com/office/powerpoint/2010/main" val="180967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57904D-0A51-6076-72B2-5F4315B0086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492A9E-59AB-223E-EB1D-879EF63A7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93A8DF1-D7B7-1FE3-5716-58C5C3B0D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32B0944-E0B6-2ABF-2F93-B1C028907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3CDBF0A-4E30-61F9-F7E1-076EAFB86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CAAD4C5-514A-8953-8AF9-731EE0439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D5116-F3F8-5899-42AA-073DF22C60CC}"/>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What Happens during Mass</a:t>
            </a:r>
          </a:p>
        </p:txBody>
      </p:sp>
      <p:sp>
        <p:nvSpPr>
          <p:cNvPr id="3" name="Content Placeholder 2">
            <a:extLst>
              <a:ext uri="{FF2B5EF4-FFF2-40B4-BE49-F238E27FC236}">
                <a16:creationId xmlns:a16="http://schemas.microsoft.com/office/drawing/2014/main" id="{1F9B4DF4-B901-1F51-F710-895AE9DB8E87}"/>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Structure of the Liturgy of the Eucharist</a:t>
            </a:r>
          </a:p>
          <a:p>
            <a:pPr lvl="1">
              <a:buFont typeface="Wingdings" panose="05000000000000000000" pitchFamily="2" charset="2"/>
              <a:buChar char="§"/>
            </a:pPr>
            <a:r>
              <a:rPr lang="en-US" b="1" u="sng" dirty="0">
                <a:solidFill>
                  <a:srgbClr val="002060"/>
                </a:solidFill>
              </a:rPr>
              <a:t>Take</a:t>
            </a:r>
            <a:r>
              <a:rPr lang="en-US" dirty="0"/>
              <a:t> — this action happens at the </a:t>
            </a:r>
            <a:r>
              <a:rPr lang="en-US" b="1" dirty="0"/>
              <a:t>Preparation of the Gifts, </a:t>
            </a:r>
            <a:r>
              <a:rPr lang="en-US" dirty="0"/>
              <a:t>when</a:t>
            </a:r>
            <a:r>
              <a:rPr lang="en-US" b="1" dirty="0"/>
              <a:t> </a:t>
            </a:r>
            <a:r>
              <a:rPr lang="en-US" dirty="0"/>
              <a:t>the bread and wine are presented, and the priest makes the prayer offering them to the Lord. </a:t>
            </a:r>
          </a:p>
          <a:p>
            <a:pPr lvl="1">
              <a:buFont typeface="Wingdings" panose="05000000000000000000" pitchFamily="2" charset="2"/>
              <a:buChar char="§"/>
            </a:pPr>
            <a:r>
              <a:rPr lang="en-US" b="1" u="sng" dirty="0">
                <a:solidFill>
                  <a:srgbClr val="002060"/>
                </a:solidFill>
              </a:rPr>
              <a:t>Bless</a:t>
            </a:r>
            <a:r>
              <a:rPr lang="en-US" dirty="0"/>
              <a:t> — this corresponds to the </a:t>
            </a:r>
            <a:r>
              <a:rPr lang="en-US" b="1" dirty="0"/>
              <a:t>Eucharistic Prayer</a:t>
            </a:r>
            <a:r>
              <a:rPr lang="en-US" dirty="0"/>
              <a:t>, the  prayer of thanksgiving or blessing which is said  over the  bread and wine.	 </a:t>
            </a:r>
          </a:p>
          <a:p>
            <a:pPr lvl="1">
              <a:buFont typeface="Wingdings" panose="05000000000000000000" pitchFamily="2" charset="2"/>
              <a:buChar char="§"/>
            </a:pPr>
            <a:r>
              <a:rPr lang="en-US" b="1" u="sng" dirty="0">
                <a:solidFill>
                  <a:srgbClr val="002060"/>
                </a:solidFill>
              </a:rPr>
              <a:t>Break</a:t>
            </a:r>
            <a:r>
              <a:rPr lang="en-US" dirty="0"/>
              <a:t> — this happens during the </a:t>
            </a:r>
            <a:r>
              <a:rPr lang="en-US" b="1" dirty="0"/>
              <a:t>Communion</a:t>
            </a:r>
            <a:r>
              <a:rPr lang="en-US" dirty="0"/>
              <a:t> </a:t>
            </a:r>
            <a:r>
              <a:rPr lang="en-US" b="1" dirty="0"/>
              <a:t>Rite</a:t>
            </a:r>
            <a:r>
              <a:rPr lang="en-US" dirty="0"/>
              <a:t>, and is accompanied by the singing (or saying) of the  Lamb of  God. The bread is broken. This is also called the  </a:t>
            </a:r>
            <a:r>
              <a:rPr lang="en-US" i="1" dirty="0"/>
              <a:t>Fraction Rite</a:t>
            </a:r>
            <a:r>
              <a:rPr lang="en-US" dirty="0"/>
              <a:t>.</a:t>
            </a:r>
          </a:p>
          <a:p>
            <a:pPr lvl="1">
              <a:buFont typeface="Wingdings" panose="05000000000000000000" pitchFamily="2" charset="2"/>
              <a:buChar char="§"/>
            </a:pPr>
            <a:r>
              <a:rPr lang="en-US" b="1" u="sng" dirty="0">
                <a:solidFill>
                  <a:srgbClr val="002060"/>
                </a:solidFill>
              </a:rPr>
              <a:t>Give</a:t>
            </a:r>
            <a:r>
              <a:rPr lang="en-US" dirty="0"/>
              <a:t> (or Share) — this is the distribution of Holy   Communion during the Communion Rite.</a:t>
            </a:r>
          </a:p>
        </p:txBody>
      </p:sp>
    </p:spTree>
    <p:extLst>
      <p:ext uri="{BB962C8B-B14F-4D97-AF65-F5344CB8AC3E}">
        <p14:creationId xmlns:p14="http://schemas.microsoft.com/office/powerpoint/2010/main" val="2551616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E4C966-CFE2-A91B-312A-59E7E9F7E5D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6353FC-F365-A1E9-7B84-5001AD4D0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784A345-D3F7-6459-E317-97CC88395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67C8C5-FCA6-5939-C930-E348005C0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8ABB31-D59D-DC70-D043-EB5263F42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1D01F31-8459-C6A7-BF3B-75D04C12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4D0C9D-6C39-72B3-42E5-A5BBB10A80D0}"/>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What Happens during Mass</a:t>
            </a:r>
          </a:p>
        </p:txBody>
      </p:sp>
      <p:sp>
        <p:nvSpPr>
          <p:cNvPr id="3" name="Content Placeholder 2">
            <a:extLst>
              <a:ext uri="{FF2B5EF4-FFF2-40B4-BE49-F238E27FC236}">
                <a16:creationId xmlns:a16="http://schemas.microsoft.com/office/drawing/2014/main" id="{C7C7872A-EF33-A51C-6454-44DF7FF4A69B}"/>
              </a:ext>
            </a:extLst>
          </p:cNvPr>
          <p:cNvSpPr>
            <a:spLocks noGrp="1"/>
          </p:cNvSpPr>
          <p:nvPr>
            <p:ph idx="1"/>
          </p:nvPr>
        </p:nvSpPr>
        <p:spPr>
          <a:xfrm>
            <a:off x="412148" y="1721144"/>
            <a:ext cx="11367700" cy="4842318"/>
          </a:xfrm>
        </p:spPr>
        <p:txBody>
          <a:bodyPr anchor="ctr">
            <a:normAutofit fontScale="92500" lnSpcReduction="10000"/>
          </a:bodyPr>
          <a:lstStyle/>
          <a:p>
            <a:pPr>
              <a:buFont typeface="Wingdings" panose="05000000000000000000" pitchFamily="2" charset="2"/>
              <a:buChar char="q"/>
            </a:pPr>
            <a:r>
              <a:rPr lang="en-US" b="1" dirty="0">
                <a:solidFill>
                  <a:srgbClr val="002060"/>
                </a:solidFill>
              </a:rPr>
              <a:t> Structure of the Eucharist Prayer</a:t>
            </a:r>
          </a:p>
          <a:p>
            <a:pPr lvl="1">
              <a:buFont typeface="Wingdings" panose="05000000000000000000" pitchFamily="2" charset="2"/>
              <a:buChar char="§"/>
            </a:pPr>
            <a:r>
              <a:rPr lang="en-US" b="1" dirty="0">
                <a:solidFill>
                  <a:srgbClr val="002060"/>
                </a:solidFill>
              </a:rPr>
              <a:t>Opening dialogue</a:t>
            </a:r>
            <a:endParaRPr lang="en-US" dirty="0"/>
          </a:p>
          <a:p>
            <a:pPr lvl="1">
              <a:buFont typeface="Wingdings" panose="05000000000000000000" pitchFamily="2" charset="2"/>
              <a:buChar char="§"/>
            </a:pPr>
            <a:r>
              <a:rPr lang="en-US" b="1" dirty="0">
                <a:solidFill>
                  <a:srgbClr val="002060"/>
                </a:solidFill>
              </a:rPr>
              <a:t>Preface</a:t>
            </a:r>
            <a:endParaRPr lang="en-US" dirty="0"/>
          </a:p>
          <a:p>
            <a:pPr lvl="1">
              <a:buFont typeface="Wingdings" panose="05000000000000000000" pitchFamily="2" charset="2"/>
              <a:buChar char="§"/>
            </a:pPr>
            <a:r>
              <a:rPr lang="en-US" b="1" dirty="0">
                <a:solidFill>
                  <a:srgbClr val="002060"/>
                </a:solidFill>
              </a:rPr>
              <a:t>Sanctus (Holy, Holy, Holy)</a:t>
            </a:r>
            <a:endParaRPr lang="en-US" dirty="0"/>
          </a:p>
          <a:p>
            <a:pPr lvl="1">
              <a:buFont typeface="Wingdings" panose="05000000000000000000" pitchFamily="2" charset="2"/>
              <a:buChar char="§"/>
            </a:pPr>
            <a:r>
              <a:rPr lang="en-US" b="1" dirty="0">
                <a:solidFill>
                  <a:srgbClr val="002060"/>
                </a:solidFill>
              </a:rPr>
              <a:t>Invocation of the Holy Spirit (epiclesis)</a:t>
            </a:r>
          </a:p>
          <a:p>
            <a:pPr lvl="1">
              <a:buFont typeface="Wingdings" panose="05000000000000000000" pitchFamily="2" charset="2"/>
              <a:buChar char="§"/>
            </a:pPr>
            <a:r>
              <a:rPr lang="en-US" b="1" dirty="0">
                <a:solidFill>
                  <a:srgbClr val="002060"/>
                </a:solidFill>
              </a:rPr>
              <a:t>Institution Narrative </a:t>
            </a:r>
            <a:r>
              <a:rPr lang="en-US" dirty="0"/>
              <a:t>- </a:t>
            </a:r>
            <a:r>
              <a:rPr lang="en-US" sz="2200" dirty="0"/>
              <a:t>Institution Narrative Institution narrative and consecration: In which,  by means of words and actions of Christ, the Sacrifice is carried out  which Christ himself instituted at the Last Supper, when he offered  his Body and Blood under the species of bread and wine, gave them  to his Apostles to eat and drink, and left them the command to  perpetuate this same mystery</a:t>
            </a:r>
            <a:endParaRPr lang="en-US" dirty="0"/>
          </a:p>
          <a:p>
            <a:pPr lvl="1">
              <a:buFont typeface="Wingdings" panose="05000000000000000000" pitchFamily="2" charset="2"/>
              <a:buChar char="§"/>
            </a:pPr>
            <a:r>
              <a:rPr lang="en-US" b="1" dirty="0">
                <a:solidFill>
                  <a:srgbClr val="002060"/>
                </a:solidFill>
              </a:rPr>
              <a:t>Memorial Acclamation and Prayer (Anamnesis)</a:t>
            </a:r>
          </a:p>
          <a:p>
            <a:pPr lvl="1">
              <a:buFont typeface="Wingdings" panose="05000000000000000000" pitchFamily="2" charset="2"/>
              <a:buChar char="§"/>
            </a:pPr>
            <a:r>
              <a:rPr lang="en-US" b="1" dirty="0">
                <a:solidFill>
                  <a:srgbClr val="002060"/>
                </a:solidFill>
              </a:rPr>
              <a:t>Intercessions for the Church</a:t>
            </a:r>
          </a:p>
          <a:p>
            <a:pPr lvl="1">
              <a:buFont typeface="Wingdings" panose="05000000000000000000" pitchFamily="2" charset="2"/>
              <a:buChar char="§"/>
            </a:pPr>
            <a:r>
              <a:rPr lang="en-US" b="1" dirty="0">
                <a:solidFill>
                  <a:srgbClr val="002060"/>
                </a:solidFill>
              </a:rPr>
              <a:t>Doxology – Great Amen</a:t>
            </a:r>
          </a:p>
          <a:p>
            <a:pPr marL="457200" lvl="1" indent="0" algn="ctr">
              <a:buNone/>
            </a:pPr>
            <a:r>
              <a:rPr lang="en-US" sz="3500" b="1" dirty="0"/>
              <a:t>TRANSUBSTANTION</a:t>
            </a:r>
          </a:p>
        </p:txBody>
      </p:sp>
    </p:spTree>
    <p:extLst>
      <p:ext uri="{BB962C8B-B14F-4D97-AF65-F5344CB8AC3E}">
        <p14:creationId xmlns:p14="http://schemas.microsoft.com/office/powerpoint/2010/main" val="3932118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896450-114F-29D5-47E4-2864DE0C49C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3BCDE63-746A-0FA8-6C31-16E6DEDB4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3D815F-866E-A501-A71D-83F153F52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E9D0DA-F4FE-A71C-3D19-B445133A0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3A8A71-66A2-A9D4-F391-F680741A8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5F60555-720B-B0F9-5942-DBDFD8C39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90FEEC-815F-0C07-4CE6-C9DD087ED37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What Happens during Mass</a:t>
            </a:r>
          </a:p>
        </p:txBody>
      </p:sp>
      <p:sp>
        <p:nvSpPr>
          <p:cNvPr id="3" name="Content Placeholder 2">
            <a:extLst>
              <a:ext uri="{FF2B5EF4-FFF2-40B4-BE49-F238E27FC236}">
                <a16:creationId xmlns:a16="http://schemas.microsoft.com/office/drawing/2014/main" id="{D8212CD1-DF18-C8AE-90BB-FFABA1F0C9DB}"/>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Communion Rite</a:t>
            </a:r>
          </a:p>
          <a:p>
            <a:pPr lvl="1">
              <a:spcAft>
                <a:spcPts val="600"/>
              </a:spcAft>
              <a:buFont typeface="Wingdings" panose="05000000000000000000" pitchFamily="2" charset="2"/>
              <a:buChar char="§"/>
            </a:pPr>
            <a:r>
              <a:rPr lang="en-US" b="1" dirty="0"/>
              <a:t>Lord’s Prayer</a:t>
            </a:r>
            <a:endParaRPr lang="en-US" dirty="0"/>
          </a:p>
          <a:p>
            <a:pPr lvl="1">
              <a:spcAft>
                <a:spcPts val="600"/>
              </a:spcAft>
              <a:buFont typeface="Wingdings" panose="05000000000000000000" pitchFamily="2" charset="2"/>
              <a:buChar char="§"/>
            </a:pPr>
            <a:r>
              <a:rPr lang="en-US" b="1" dirty="0"/>
              <a:t>Sign of Peace</a:t>
            </a:r>
            <a:endParaRPr lang="en-US" dirty="0"/>
          </a:p>
          <a:p>
            <a:pPr lvl="1">
              <a:spcAft>
                <a:spcPts val="600"/>
              </a:spcAft>
              <a:buFont typeface="Wingdings" panose="05000000000000000000" pitchFamily="2" charset="2"/>
              <a:buChar char="§"/>
            </a:pPr>
            <a:r>
              <a:rPr lang="en-US" b="1" dirty="0"/>
              <a:t>Breaking of the Bread, Lamb of God, Fraction Rite</a:t>
            </a:r>
            <a:endParaRPr lang="en-US" dirty="0"/>
          </a:p>
          <a:p>
            <a:pPr lvl="1">
              <a:spcAft>
                <a:spcPts val="600"/>
              </a:spcAft>
              <a:buFont typeface="Wingdings" panose="05000000000000000000" pitchFamily="2" charset="2"/>
              <a:buChar char="§"/>
            </a:pPr>
            <a:r>
              <a:rPr lang="en-US" b="1" dirty="0"/>
              <a:t>Sharing of Communion</a:t>
            </a:r>
          </a:p>
          <a:p>
            <a:pPr lvl="1">
              <a:spcAft>
                <a:spcPts val="600"/>
              </a:spcAft>
              <a:buFont typeface="Wingdings" panose="05000000000000000000" pitchFamily="2" charset="2"/>
              <a:buChar char="§"/>
            </a:pPr>
            <a:r>
              <a:rPr lang="en-US" b="1" dirty="0"/>
              <a:t>Period of Silence</a:t>
            </a:r>
          </a:p>
          <a:p>
            <a:pPr lvl="1">
              <a:spcAft>
                <a:spcPts val="600"/>
              </a:spcAft>
              <a:buFont typeface="Wingdings" panose="05000000000000000000" pitchFamily="2" charset="2"/>
              <a:buChar char="§"/>
            </a:pPr>
            <a:r>
              <a:rPr lang="en-US" b="1" dirty="0"/>
              <a:t>Prayer after Communion</a:t>
            </a:r>
          </a:p>
        </p:txBody>
      </p:sp>
    </p:spTree>
    <p:extLst>
      <p:ext uri="{BB962C8B-B14F-4D97-AF65-F5344CB8AC3E}">
        <p14:creationId xmlns:p14="http://schemas.microsoft.com/office/powerpoint/2010/main" val="907874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E1AF51-692B-7EAC-65B2-90CDAE10D18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9EC482-4B49-8962-8F21-6A8D9F4B6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D4DB75F-DFCA-A805-3293-66642B1B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4DBE54-2FF0-FB4A-0B38-5BC4A3709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018BD87-AE74-9503-108F-8571F839C9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F8B447B-5599-85EB-699F-7D5B3426C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DFB05F-03B7-F31B-439A-7621F55CC052}"/>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Real Presence</a:t>
            </a:r>
          </a:p>
        </p:txBody>
      </p:sp>
      <p:sp>
        <p:nvSpPr>
          <p:cNvPr id="3" name="Content Placeholder 2">
            <a:extLst>
              <a:ext uri="{FF2B5EF4-FFF2-40B4-BE49-F238E27FC236}">
                <a16:creationId xmlns:a16="http://schemas.microsoft.com/office/drawing/2014/main" id="{2344ADC9-F93B-59D1-0116-A95733E8B8CC}"/>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a:t>
            </a:r>
            <a:r>
              <a:rPr lang="en-US" b="1" dirty="0"/>
              <a:t>“…in the sacrament of the Holy Eucharist is contained truly, really, and substantially the body and blood, together with the soul and divinity of our Lord Jesus Christ and consequently the whole Christ.”                                                                      </a:t>
            </a:r>
            <a:r>
              <a:rPr lang="en-US" b="1" dirty="0">
                <a:solidFill>
                  <a:srgbClr val="002060"/>
                </a:solidFill>
              </a:rPr>
              <a:t>                         </a:t>
            </a:r>
            <a:r>
              <a:rPr lang="en-US" sz="2000" b="1" i="1" dirty="0">
                <a:solidFill>
                  <a:srgbClr val="002060"/>
                </a:solidFill>
              </a:rPr>
              <a:t>(Council of Trent 1551)</a:t>
            </a:r>
          </a:p>
          <a:p>
            <a:pPr>
              <a:buFont typeface="Wingdings" panose="05000000000000000000" pitchFamily="2" charset="2"/>
              <a:buChar char="q"/>
            </a:pPr>
            <a:endParaRPr lang="en-US" sz="2000" b="1" i="1" dirty="0">
              <a:solidFill>
                <a:srgbClr val="002060"/>
              </a:solidFill>
            </a:endParaRPr>
          </a:p>
          <a:p>
            <a:pPr>
              <a:buFont typeface="Wingdings" panose="05000000000000000000" pitchFamily="2" charset="2"/>
              <a:buChar char="q"/>
            </a:pPr>
            <a:r>
              <a:rPr lang="en-US" b="1" dirty="0">
                <a:solidFill>
                  <a:srgbClr val="002060"/>
                </a:solidFill>
              </a:rPr>
              <a:t> </a:t>
            </a:r>
            <a:r>
              <a:rPr lang="en-US" b="1" dirty="0"/>
              <a:t>An EMHC distributes either of these Sacred Species and our vocabulary should reflect it appropriately</a:t>
            </a:r>
          </a:p>
          <a:p>
            <a:pPr lvl="1">
              <a:buFont typeface="Wingdings" panose="05000000000000000000" pitchFamily="2" charset="2"/>
              <a:buChar char="q"/>
            </a:pPr>
            <a:r>
              <a:rPr lang="en-US" b="1" dirty="0">
                <a:solidFill>
                  <a:srgbClr val="002060"/>
                </a:solidFill>
              </a:rPr>
              <a:t>  </a:t>
            </a:r>
            <a:r>
              <a:rPr lang="en-US" b="1" i="1" dirty="0">
                <a:solidFill>
                  <a:srgbClr val="002060"/>
                </a:solidFill>
              </a:rPr>
              <a:t>The Body of Christ</a:t>
            </a:r>
          </a:p>
          <a:p>
            <a:pPr lvl="1">
              <a:buFont typeface="Wingdings" panose="05000000000000000000" pitchFamily="2" charset="2"/>
              <a:buChar char="q"/>
            </a:pPr>
            <a:r>
              <a:rPr lang="en-US" b="1" i="1" dirty="0">
                <a:solidFill>
                  <a:srgbClr val="002060"/>
                </a:solidFill>
              </a:rPr>
              <a:t>  The Blood of Christ  (or the Precious Blood)</a:t>
            </a:r>
          </a:p>
          <a:p>
            <a:pPr lvl="1">
              <a:buFont typeface="Wingdings" panose="05000000000000000000" pitchFamily="2" charset="2"/>
              <a:buChar char="q"/>
            </a:pPr>
            <a:r>
              <a:rPr lang="en-US" b="1" i="1" dirty="0">
                <a:solidFill>
                  <a:srgbClr val="002060"/>
                </a:solidFill>
              </a:rPr>
              <a:t>  e.g. not “bread” and not “cup” ministers</a:t>
            </a:r>
          </a:p>
          <a:p>
            <a:pPr lvl="2">
              <a:buFont typeface="Wingdings" panose="05000000000000000000" pitchFamily="2" charset="2"/>
              <a:buChar char="q"/>
            </a:pPr>
            <a:r>
              <a:rPr lang="en-US" b="1" i="1" dirty="0">
                <a:solidFill>
                  <a:srgbClr val="002060"/>
                </a:solidFill>
              </a:rPr>
              <a:t>  You are ministers of the Body of Christ (Host is also appropriate)</a:t>
            </a:r>
          </a:p>
          <a:p>
            <a:pPr lvl="2">
              <a:buFont typeface="Wingdings" panose="05000000000000000000" pitchFamily="2" charset="2"/>
              <a:buChar char="q"/>
            </a:pPr>
            <a:r>
              <a:rPr lang="en-US" b="1" i="1" dirty="0">
                <a:solidFill>
                  <a:srgbClr val="002060"/>
                </a:solidFill>
              </a:rPr>
              <a:t>  You are ministers of the Precious Blood    </a:t>
            </a:r>
            <a:endParaRPr lang="en-US" b="1" dirty="0"/>
          </a:p>
        </p:txBody>
      </p:sp>
    </p:spTree>
    <p:extLst>
      <p:ext uri="{BB962C8B-B14F-4D97-AF65-F5344CB8AC3E}">
        <p14:creationId xmlns:p14="http://schemas.microsoft.com/office/powerpoint/2010/main" val="34542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C01FB7-3C97-9D8F-B723-BF1AEF56610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CB5C9D-69EB-086E-0C9F-9C4B9AA8F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D4BAEB7-6A9E-A9DB-933C-6B4118D5E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9A8F12-5EEB-B1D8-EF08-010DB1F27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1A0DE60-5264-9090-E704-44E132F3A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C60F59-B190-9246-E975-A72710403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DD0E8-883C-6E13-5605-86100EFF8AC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Qualities of an EMHC</a:t>
            </a:r>
          </a:p>
        </p:txBody>
      </p:sp>
      <p:sp>
        <p:nvSpPr>
          <p:cNvPr id="3" name="Content Placeholder 2">
            <a:extLst>
              <a:ext uri="{FF2B5EF4-FFF2-40B4-BE49-F238E27FC236}">
                <a16:creationId xmlns:a16="http://schemas.microsoft.com/office/drawing/2014/main" id="{3BEFA658-959D-CA19-A153-FA41537FF603}"/>
              </a:ext>
            </a:extLst>
          </p:cNvPr>
          <p:cNvSpPr>
            <a:spLocks noGrp="1"/>
          </p:cNvSpPr>
          <p:nvPr>
            <p:ph idx="1"/>
          </p:nvPr>
        </p:nvSpPr>
        <p:spPr>
          <a:xfrm>
            <a:off x="412148" y="1721144"/>
            <a:ext cx="11367700" cy="4842318"/>
          </a:xfrm>
        </p:spPr>
        <p:txBody>
          <a:bodyPr anchor="ctr">
            <a:normAutofit lnSpcReduction="10000"/>
          </a:bodyPr>
          <a:lstStyle/>
          <a:p>
            <a:pPr>
              <a:buFont typeface="Wingdings" panose="05000000000000000000" pitchFamily="2" charset="2"/>
              <a:buChar char="q"/>
            </a:pPr>
            <a:r>
              <a:rPr lang="en-US" b="1" dirty="0">
                <a:solidFill>
                  <a:srgbClr val="002060"/>
                </a:solidFill>
              </a:rPr>
              <a:t> </a:t>
            </a:r>
            <a:r>
              <a:rPr lang="en-US" b="1" dirty="0"/>
              <a:t>Friendly</a:t>
            </a:r>
          </a:p>
          <a:p>
            <a:pPr>
              <a:buFont typeface="Wingdings" panose="05000000000000000000" pitchFamily="2" charset="2"/>
              <a:buChar char="q"/>
            </a:pPr>
            <a:r>
              <a:rPr lang="en-US" b="1" dirty="0"/>
              <a:t> Open</a:t>
            </a:r>
          </a:p>
          <a:p>
            <a:pPr>
              <a:buFont typeface="Wingdings" panose="05000000000000000000" pitchFamily="2" charset="2"/>
              <a:buChar char="q"/>
            </a:pPr>
            <a:r>
              <a:rPr lang="en-US" b="1" dirty="0"/>
              <a:t> Strong in faith or a strong desire to strengthen faith</a:t>
            </a:r>
          </a:p>
          <a:p>
            <a:pPr>
              <a:buFont typeface="Wingdings" panose="05000000000000000000" pitchFamily="2" charset="2"/>
              <a:buChar char="q"/>
            </a:pPr>
            <a:r>
              <a:rPr lang="en-US" b="1" dirty="0"/>
              <a:t> Practicing confirmed Catholic dedicated to growing in holiness</a:t>
            </a:r>
          </a:p>
          <a:p>
            <a:pPr>
              <a:buFont typeface="Wingdings" panose="05000000000000000000" pitchFamily="2" charset="2"/>
              <a:buChar char="q"/>
            </a:pPr>
            <a:r>
              <a:rPr lang="en-US" b="1" dirty="0"/>
              <a:t> Deep sense of community</a:t>
            </a:r>
          </a:p>
          <a:p>
            <a:pPr>
              <a:buFont typeface="Wingdings" panose="05000000000000000000" pitchFamily="2" charset="2"/>
              <a:buChar char="q"/>
            </a:pPr>
            <a:r>
              <a:rPr lang="en-US" b="1" dirty="0"/>
              <a:t> Comfortable establishing relationship</a:t>
            </a:r>
          </a:p>
          <a:p>
            <a:pPr lvl="1">
              <a:buFont typeface="Wingdings" panose="05000000000000000000" pitchFamily="2" charset="2"/>
              <a:buChar char="q"/>
            </a:pPr>
            <a:r>
              <a:rPr lang="en-US" b="1" dirty="0"/>
              <a:t> ministers establish a relationship with each communicant in what is likely the most intimate moment of the </a:t>
            </a:r>
            <a:r>
              <a:rPr lang="en-US" b="1" dirty="0" err="1"/>
              <a:t>liturgty</a:t>
            </a:r>
            <a:endParaRPr lang="en-US" b="1" dirty="0"/>
          </a:p>
          <a:p>
            <a:pPr>
              <a:buFont typeface="Wingdings" panose="05000000000000000000" pitchFamily="2" charset="2"/>
              <a:buChar char="q"/>
            </a:pPr>
            <a:r>
              <a:rPr lang="en-US" b="1" dirty="0"/>
              <a:t> Set an example of Christ in community</a:t>
            </a:r>
          </a:p>
          <a:p>
            <a:pPr>
              <a:buFont typeface="Wingdings" panose="05000000000000000000" pitchFamily="2" charset="2"/>
              <a:buChar char="q"/>
            </a:pPr>
            <a:r>
              <a:rPr lang="en-US" b="1" dirty="0"/>
              <a:t> Observe the greatest commandment </a:t>
            </a:r>
            <a:br>
              <a:rPr lang="en-US" b="1" dirty="0"/>
            </a:br>
            <a:r>
              <a:rPr lang="en-US" b="1" dirty="0"/>
              <a:t>“Love one another as I have love you”</a:t>
            </a:r>
          </a:p>
        </p:txBody>
      </p:sp>
    </p:spTree>
    <p:extLst>
      <p:ext uri="{BB962C8B-B14F-4D97-AF65-F5344CB8AC3E}">
        <p14:creationId xmlns:p14="http://schemas.microsoft.com/office/powerpoint/2010/main" val="2138184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D2D698-DA1F-6C60-3F5D-93F50159332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924501E-1987-17D4-EE7C-767CA6C82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069C73F-9997-40F1-EABA-80B97688D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70FF79-F7F2-3195-4302-0F885D5F2B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B53838-5D48-3642-8A22-50513182D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A48A33-E71F-E3BD-9453-CD4F457EC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8F332A-CE0E-82CC-A73C-50ED8B35C3F0}"/>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Criteria of an EMHC</a:t>
            </a:r>
          </a:p>
        </p:txBody>
      </p:sp>
      <p:sp>
        <p:nvSpPr>
          <p:cNvPr id="3" name="Content Placeholder 2">
            <a:extLst>
              <a:ext uri="{FF2B5EF4-FFF2-40B4-BE49-F238E27FC236}">
                <a16:creationId xmlns:a16="http://schemas.microsoft.com/office/drawing/2014/main" id="{5E66FF90-C588-277C-5799-BFCC7641C8AC}"/>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
            </a:pPr>
            <a:r>
              <a:rPr lang="en-US" dirty="0"/>
              <a:t>A fully initiated member of the Catholic community (i.e., have received the Sacraments of Baptism, Confirmation, and Eucharist)</a:t>
            </a:r>
          </a:p>
          <a:p>
            <a:pPr>
              <a:buFont typeface="Wingdings" panose="05000000000000000000" pitchFamily="2" charset="2"/>
              <a:buChar char="§"/>
            </a:pPr>
            <a:r>
              <a:rPr lang="en-US" dirty="0"/>
              <a:t> At least 16 years old</a:t>
            </a:r>
          </a:p>
          <a:p>
            <a:pPr>
              <a:buFont typeface="Wingdings" panose="05000000000000000000" pitchFamily="2" charset="2"/>
              <a:buChar char="§"/>
            </a:pPr>
            <a:r>
              <a:rPr lang="en-US" dirty="0"/>
              <a:t> A parishioner in good standing who faithfully participates in the sacramental life of the Church</a:t>
            </a:r>
          </a:p>
          <a:p>
            <a:pPr>
              <a:buFont typeface="Wingdings" panose="05000000000000000000" pitchFamily="2" charset="2"/>
              <a:buChar char="§"/>
            </a:pPr>
            <a:r>
              <a:rPr lang="en-US" dirty="0"/>
              <a:t>  (If married) within a wedding bond that is recognized (valid) in the Roman Catholic Church</a:t>
            </a:r>
          </a:p>
          <a:p>
            <a:pPr>
              <a:buFont typeface="Wingdings" panose="05000000000000000000" pitchFamily="2" charset="2"/>
              <a:buChar char="§"/>
            </a:pPr>
            <a:r>
              <a:rPr lang="en-US" dirty="0"/>
              <a:t>  Successfully completed the Certification training provided by the parish</a:t>
            </a:r>
          </a:p>
          <a:p>
            <a:pPr>
              <a:buFont typeface="Wingdings" panose="05000000000000000000" pitchFamily="2" charset="2"/>
              <a:buChar char="§"/>
            </a:pPr>
            <a:r>
              <a:rPr lang="en-US" dirty="0"/>
              <a:t>  Supported by the Pastor and/or Director of Parish Life to be </a:t>
            </a:r>
            <a:r>
              <a:rPr lang="en-US"/>
              <a:t>an EMHC</a:t>
            </a:r>
            <a:endParaRPr lang="en-US" dirty="0"/>
          </a:p>
        </p:txBody>
      </p:sp>
    </p:spTree>
    <p:extLst>
      <p:ext uri="{BB962C8B-B14F-4D97-AF65-F5344CB8AC3E}">
        <p14:creationId xmlns:p14="http://schemas.microsoft.com/office/powerpoint/2010/main" val="4159909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B9A7BF-4D6E-7035-6399-69C17BAE6AC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222391-B7AB-1D60-138A-71AEDA13D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4EEB990-0341-65AC-4237-8D7886DDC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769B1A-B421-719F-98D0-8BAE95C45F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FAEFD67-613A-9143-8128-8CF3565E8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2D8243-F5CF-C589-35DD-48B8A36F8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AFAAE5-74A5-200B-DC57-5533058BB881}"/>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Being an EMHC at Nativity of the Lord</a:t>
            </a:r>
          </a:p>
        </p:txBody>
      </p:sp>
      <p:sp>
        <p:nvSpPr>
          <p:cNvPr id="3" name="Content Placeholder 2">
            <a:extLst>
              <a:ext uri="{FF2B5EF4-FFF2-40B4-BE49-F238E27FC236}">
                <a16:creationId xmlns:a16="http://schemas.microsoft.com/office/drawing/2014/main" id="{4B488839-865D-CDAB-7484-070CE855840D}"/>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Terms to Know</a:t>
            </a:r>
          </a:p>
          <a:p>
            <a:pPr lvl="1">
              <a:buFont typeface="Wingdings" panose="05000000000000000000" pitchFamily="2" charset="2"/>
              <a:buChar char="§"/>
            </a:pPr>
            <a:r>
              <a:rPr lang="en-US" b="1" dirty="0">
                <a:solidFill>
                  <a:srgbClr val="002060"/>
                </a:solidFill>
              </a:rPr>
              <a:t>  Ciborium</a:t>
            </a:r>
          </a:p>
          <a:p>
            <a:pPr lvl="2">
              <a:buFont typeface="Wingdings" panose="05000000000000000000" pitchFamily="2" charset="2"/>
              <a:buChar char="§"/>
            </a:pPr>
            <a:r>
              <a:rPr lang="en-US" b="1" dirty="0">
                <a:solidFill>
                  <a:srgbClr val="002060"/>
                </a:solidFill>
              </a:rPr>
              <a:t>Stackable</a:t>
            </a:r>
          </a:p>
          <a:p>
            <a:pPr lvl="2">
              <a:buFont typeface="Wingdings" panose="05000000000000000000" pitchFamily="2" charset="2"/>
              <a:buChar char="§"/>
            </a:pPr>
            <a:r>
              <a:rPr lang="en-US" b="1" dirty="0">
                <a:solidFill>
                  <a:srgbClr val="002060"/>
                </a:solidFill>
              </a:rPr>
              <a:t>Stemmed</a:t>
            </a:r>
          </a:p>
          <a:p>
            <a:pPr lvl="1">
              <a:buFont typeface="Wingdings" panose="05000000000000000000" pitchFamily="2" charset="2"/>
              <a:buChar char="§"/>
            </a:pPr>
            <a:r>
              <a:rPr lang="en-US" b="1" dirty="0">
                <a:solidFill>
                  <a:srgbClr val="002060"/>
                </a:solidFill>
              </a:rPr>
              <a:t>Purificator</a:t>
            </a:r>
          </a:p>
          <a:p>
            <a:pPr lvl="1">
              <a:buFont typeface="Wingdings" panose="05000000000000000000" pitchFamily="2" charset="2"/>
              <a:buChar char="§"/>
            </a:pPr>
            <a:r>
              <a:rPr lang="en-US" b="1" dirty="0">
                <a:solidFill>
                  <a:srgbClr val="002060"/>
                </a:solidFill>
              </a:rPr>
              <a:t>Corporal</a:t>
            </a:r>
          </a:p>
          <a:p>
            <a:pPr lvl="1">
              <a:buFont typeface="Wingdings" panose="05000000000000000000" pitchFamily="2" charset="2"/>
              <a:buChar char="§"/>
            </a:pPr>
            <a:r>
              <a:rPr lang="en-US" b="1" dirty="0">
                <a:solidFill>
                  <a:srgbClr val="002060"/>
                </a:solidFill>
              </a:rPr>
              <a:t>Pall</a:t>
            </a:r>
          </a:p>
          <a:p>
            <a:pPr lvl="1">
              <a:buFont typeface="Wingdings" panose="05000000000000000000" pitchFamily="2" charset="2"/>
              <a:buChar char="§"/>
            </a:pPr>
            <a:r>
              <a:rPr lang="en-US" b="1" dirty="0">
                <a:solidFill>
                  <a:srgbClr val="002060"/>
                </a:solidFill>
              </a:rPr>
              <a:t>Sacrarium</a:t>
            </a:r>
          </a:p>
          <a:p>
            <a:pPr lvl="1">
              <a:buFont typeface="Wingdings" panose="05000000000000000000" pitchFamily="2" charset="2"/>
              <a:buChar char="§"/>
            </a:pPr>
            <a:r>
              <a:rPr lang="en-US" b="1" dirty="0">
                <a:solidFill>
                  <a:srgbClr val="002060"/>
                </a:solidFill>
              </a:rPr>
              <a:t>Credence Table</a:t>
            </a:r>
          </a:p>
          <a:p>
            <a:pPr marL="0" indent="0">
              <a:buNone/>
            </a:pPr>
            <a:endParaRPr lang="en-US" b="1" dirty="0"/>
          </a:p>
        </p:txBody>
      </p:sp>
      <p:pic>
        <p:nvPicPr>
          <p:cNvPr id="1026" name="Picture 2">
            <a:extLst>
              <a:ext uri="{FF2B5EF4-FFF2-40B4-BE49-F238E27FC236}">
                <a16:creationId xmlns:a16="http://schemas.microsoft.com/office/drawing/2014/main" id="{57C44F67-9544-A806-EADF-506E59FAD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3869" y="1925091"/>
            <a:ext cx="6355979" cy="45918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4002606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6AC770-07AC-02AF-7C75-762EAC5C298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6CEDE8-8C4C-53BB-E718-02B43B235E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E7BE2C-96A9-73EC-07E7-3749EFA82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5423158-2C5B-4BB4-616F-745C1E98D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E7867AF-649F-37B6-EBD2-8C9CFB316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06BF12C-263A-F207-C7E3-D72D1AB4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73918D-DE4C-0F21-CA09-6975D4AE6179}"/>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Being an EMHC at Nativity of the Lord</a:t>
            </a:r>
          </a:p>
        </p:txBody>
      </p:sp>
      <p:sp>
        <p:nvSpPr>
          <p:cNvPr id="3" name="Content Placeholder 2">
            <a:extLst>
              <a:ext uri="{FF2B5EF4-FFF2-40B4-BE49-F238E27FC236}">
                <a16:creationId xmlns:a16="http://schemas.microsoft.com/office/drawing/2014/main" id="{B360E299-D842-681F-2382-7DF3DE25C800}"/>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a:t>
            </a:r>
            <a:r>
              <a:rPr lang="en-US" b="1" dirty="0"/>
              <a:t>Before coming to Mass, take some time to pray, reflect and prepare for your role as EMHC</a:t>
            </a:r>
          </a:p>
          <a:p>
            <a:pPr lvl="1">
              <a:buFont typeface="Wingdings" panose="05000000000000000000" pitchFamily="2" charset="2"/>
              <a:buChar char="§"/>
            </a:pPr>
            <a:r>
              <a:rPr lang="en-US" b="1" dirty="0"/>
              <a:t>Remember you are the Body of Christ who will be distributing the Body of Christ to others  </a:t>
            </a:r>
          </a:p>
          <a:p>
            <a:pPr>
              <a:buFont typeface="Wingdings" panose="05000000000000000000" pitchFamily="2" charset="2"/>
              <a:buChar char="q"/>
            </a:pPr>
            <a:r>
              <a:rPr lang="en-US" b="1" dirty="0"/>
              <a:t> Please look at the schedule to see when you serve</a:t>
            </a:r>
          </a:p>
          <a:p>
            <a:pPr lvl="1">
              <a:buFont typeface="Wingdings" panose="05000000000000000000" pitchFamily="2" charset="2"/>
              <a:buChar char="§"/>
            </a:pPr>
            <a:r>
              <a:rPr lang="en-US" b="1" dirty="0"/>
              <a:t>Please find a sub if you are unable to make your scheduled time</a:t>
            </a:r>
          </a:p>
          <a:p>
            <a:pPr lvl="1">
              <a:buFont typeface="Wingdings" panose="05000000000000000000" pitchFamily="2" charset="2"/>
              <a:buChar char="§"/>
            </a:pPr>
            <a:r>
              <a:rPr lang="en-US" b="1" dirty="0"/>
              <a:t>Please arrive 15 min early</a:t>
            </a:r>
          </a:p>
          <a:p>
            <a:pPr lvl="1">
              <a:buFont typeface="Wingdings" panose="05000000000000000000" pitchFamily="2" charset="2"/>
              <a:buChar char="§"/>
            </a:pPr>
            <a:r>
              <a:rPr lang="en-US" b="1" dirty="0"/>
              <a:t>Check in on schedule in the sacristy</a:t>
            </a:r>
          </a:p>
          <a:p>
            <a:pPr>
              <a:buFont typeface="Wingdings" panose="05000000000000000000" pitchFamily="2" charset="2"/>
              <a:buChar char="q"/>
            </a:pPr>
            <a:r>
              <a:rPr lang="en-US" b="1" dirty="0"/>
              <a:t> When Lamb of God begins, proceed to the altar server side of the Altar platform – without undue distractions. </a:t>
            </a:r>
          </a:p>
          <a:p>
            <a:pPr>
              <a:buFont typeface="Wingdings" panose="05000000000000000000" pitchFamily="2" charset="2"/>
              <a:buChar char="q"/>
            </a:pPr>
            <a:endParaRPr lang="en-US" b="1" dirty="0"/>
          </a:p>
        </p:txBody>
      </p:sp>
    </p:spTree>
    <p:extLst>
      <p:ext uri="{BB962C8B-B14F-4D97-AF65-F5344CB8AC3E}">
        <p14:creationId xmlns:p14="http://schemas.microsoft.com/office/powerpoint/2010/main" val="829260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7412B7-244D-1548-AF51-45AD2356C42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6EF2D41-6FD6-A0BD-B15D-3FBA0BAF7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F330DD-BD7E-B95B-B0B3-16A5209E32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02904F-34BF-6DC9-848E-E8706C848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949F7D6-2D30-C01B-9EAC-EDDF09E48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0D96FF9-F2C1-EEB6-39C4-CE3460639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2D8F29-0E42-B780-9DB3-2748F1DA3B9A}"/>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Being an EMHC at Nativity of the Lord</a:t>
            </a:r>
          </a:p>
        </p:txBody>
      </p:sp>
      <p:sp>
        <p:nvSpPr>
          <p:cNvPr id="3" name="Content Placeholder 2">
            <a:extLst>
              <a:ext uri="{FF2B5EF4-FFF2-40B4-BE49-F238E27FC236}">
                <a16:creationId xmlns:a16="http://schemas.microsoft.com/office/drawing/2014/main" id="{37DA3E30-0280-F8DD-889A-FF157E5E609B}"/>
              </a:ext>
            </a:extLst>
          </p:cNvPr>
          <p:cNvSpPr>
            <a:spLocks noGrp="1"/>
          </p:cNvSpPr>
          <p:nvPr>
            <p:ph idx="1"/>
          </p:nvPr>
        </p:nvSpPr>
        <p:spPr>
          <a:xfrm>
            <a:off x="412148" y="1721144"/>
            <a:ext cx="11367700" cy="4842318"/>
          </a:xfrm>
        </p:spPr>
        <p:txBody>
          <a:bodyPr anchor="ctr">
            <a:normAutofit lnSpcReduction="10000"/>
          </a:bodyPr>
          <a:lstStyle/>
          <a:p>
            <a:pPr>
              <a:buFont typeface="Wingdings" panose="05000000000000000000" pitchFamily="2" charset="2"/>
              <a:buChar char="q"/>
            </a:pPr>
            <a:r>
              <a:rPr lang="en-US" b="1" dirty="0">
                <a:solidFill>
                  <a:srgbClr val="002060"/>
                </a:solidFill>
              </a:rPr>
              <a:t> </a:t>
            </a:r>
            <a:r>
              <a:rPr lang="en-US" b="1" dirty="0"/>
              <a:t>Distribution of the Body of Christ</a:t>
            </a:r>
          </a:p>
          <a:p>
            <a:pPr lvl="1">
              <a:buFont typeface="Wingdings" panose="05000000000000000000" pitchFamily="2" charset="2"/>
              <a:buChar char="§"/>
            </a:pPr>
            <a:r>
              <a:rPr lang="en-US" b="1" dirty="0"/>
              <a:t>  Hold the Host up (very slightly), making eye contact and saying</a:t>
            </a:r>
          </a:p>
          <a:p>
            <a:pPr lvl="2">
              <a:buFont typeface="Wingdings" panose="05000000000000000000" pitchFamily="2" charset="2"/>
              <a:buChar char="§"/>
            </a:pPr>
            <a:r>
              <a:rPr lang="en-US" sz="2400" b="1" dirty="0"/>
              <a:t>“The Body of Christ”</a:t>
            </a:r>
          </a:p>
          <a:p>
            <a:pPr lvl="3">
              <a:buFont typeface="Wingdings" panose="05000000000000000000" pitchFamily="2" charset="2"/>
              <a:buChar char="§"/>
            </a:pPr>
            <a:r>
              <a:rPr lang="en-US" sz="2200" b="1" dirty="0"/>
              <a:t>No other words or names should be added</a:t>
            </a:r>
          </a:p>
          <a:p>
            <a:pPr lvl="3">
              <a:buFont typeface="Wingdings" panose="05000000000000000000" pitchFamily="2" charset="2"/>
              <a:buChar char="§"/>
            </a:pPr>
            <a:r>
              <a:rPr lang="en-US" sz="2200" b="1" dirty="0"/>
              <a:t>This is not about you, it is about Christ</a:t>
            </a:r>
          </a:p>
          <a:p>
            <a:pPr lvl="2">
              <a:buFont typeface="Wingdings" panose="05000000000000000000" pitchFamily="2" charset="2"/>
              <a:buChar char="§"/>
            </a:pPr>
            <a:r>
              <a:rPr lang="en-US" sz="2400" b="1" dirty="0"/>
              <a:t>Wait for them to say “Amen” and then place Host on their tongue or in their hand</a:t>
            </a:r>
          </a:p>
          <a:p>
            <a:pPr>
              <a:buFont typeface="Wingdings" panose="05000000000000000000" pitchFamily="2" charset="2"/>
              <a:buChar char="q"/>
            </a:pPr>
            <a:r>
              <a:rPr lang="en-US" b="1" dirty="0"/>
              <a:t> Distribution of the Blood of Christ</a:t>
            </a:r>
          </a:p>
          <a:p>
            <a:pPr lvl="1">
              <a:buFont typeface="Wingdings" panose="05000000000000000000" pitchFamily="2" charset="2"/>
              <a:buChar char="§"/>
            </a:pPr>
            <a:r>
              <a:rPr lang="en-US" b="1" dirty="0"/>
              <a:t>  Present the cup, making eye contact and saying</a:t>
            </a:r>
          </a:p>
          <a:p>
            <a:pPr lvl="2">
              <a:buFont typeface="Wingdings" panose="05000000000000000000" pitchFamily="2" charset="2"/>
              <a:buChar char="§"/>
            </a:pPr>
            <a:r>
              <a:rPr lang="en-US" sz="2400" b="1" dirty="0"/>
              <a:t>“The Blood of Christ”</a:t>
            </a:r>
          </a:p>
          <a:p>
            <a:pPr lvl="2">
              <a:buFont typeface="Wingdings" panose="05000000000000000000" pitchFamily="2" charset="2"/>
              <a:buChar char="§"/>
            </a:pPr>
            <a:r>
              <a:rPr lang="en-US" sz="2400" b="1" dirty="0"/>
              <a:t>Give person the opportunity to say “Amen”, before giving the cup to them</a:t>
            </a:r>
          </a:p>
          <a:p>
            <a:pPr lvl="2">
              <a:buFont typeface="Wingdings" panose="05000000000000000000" pitchFamily="2" charset="2"/>
              <a:buChar char="§"/>
            </a:pPr>
            <a:r>
              <a:rPr lang="en-US" sz="2400" b="1" dirty="0"/>
              <a:t>When cup returned, wipe the rim with the purificator and turn the cup at least ¼ turn</a:t>
            </a:r>
            <a:endParaRPr lang="en-US" b="1" dirty="0"/>
          </a:p>
        </p:txBody>
      </p:sp>
    </p:spTree>
    <p:extLst>
      <p:ext uri="{BB962C8B-B14F-4D97-AF65-F5344CB8AC3E}">
        <p14:creationId xmlns:p14="http://schemas.microsoft.com/office/powerpoint/2010/main" val="3443603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65C921-D35C-F7B3-D4DE-CEA9FA27E1F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F3180D9-A4EB-45B0-3623-A14E0C62C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9677B03-919A-25CD-9DAB-89D13537E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3E5976D-90F9-9C06-3F0C-F619AFE37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C509B97-76D7-84BE-B927-D8EE5B6CD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EE36D40-4DCE-28CA-321E-B96DD22D3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FF1144-CF9A-7451-2121-A5252A642341}"/>
              </a:ext>
            </a:extLst>
          </p:cNvPr>
          <p:cNvSpPr>
            <a:spLocks noGrp="1"/>
          </p:cNvSpPr>
          <p:nvPr>
            <p:ph type="title"/>
          </p:nvPr>
        </p:nvSpPr>
        <p:spPr>
          <a:xfrm>
            <a:off x="1371599" y="294538"/>
            <a:ext cx="9895951" cy="1033669"/>
          </a:xfrm>
        </p:spPr>
        <p:txBody>
          <a:bodyPr>
            <a:normAutofit fontScale="90000"/>
          </a:bodyPr>
          <a:lstStyle/>
          <a:p>
            <a:r>
              <a:rPr lang="en-US" sz="4000" dirty="0">
                <a:solidFill>
                  <a:srgbClr val="FFFFFF"/>
                </a:solidFill>
              </a:rPr>
              <a:t>Being an EMHC at Nativity of the Lord</a:t>
            </a:r>
            <a:br>
              <a:rPr lang="en-US" sz="4000" dirty="0">
                <a:solidFill>
                  <a:srgbClr val="FFFFFF"/>
                </a:solidFill>
              </a:rPr>
            </a:br>
            <a:r>
              <a:rPr lang="en-US" sz="4000" b="1" dirty="0"/>
              <a:t>Other Situations and Scenarios</a:t>
            </a:r>
            <a:endParaRPr lang="en-US" sz="4000" dirty="0">
              <a:solidFill>
                <a:srgbClr val="FFFFFF"/>
              </a:solidFill>
            </a:endParaRPr>
          </a:p>
        </p:txBody>
      </p:sp>
      <p:sp>
        <p:nvSpPr>
          <p:cNvPr id="3" name="Content Placeholder 2">
            <a:extLst>
              <a:ext uri="{FF2B5EF4-FFF2-40B4-BE49-F238E27FC236}">
                <a16:creationId xmlns:a16="http://schemas.microsoft.com/office/drawing/2014/main" id="{1AA613B9-F1DC-E6B9-DEFA-0C7A2737552F}"/>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a:t>
            </a:r>
            <a:r>
              <a:rPr lang="en-US" b="1" dirty="0"/>
              <a:t>Blessings - someone comes forward with arms crossed for a blessing</a:t>
            </a:r>
          </a:p>
          <a:p>
            <a:pPr lvl="1">
              <a:buFont typeface="Wingdings" panose="05000000000000000000" pitchFamily="2" charset="2"/>
              <a:buChar char="§"/>
            </a:pPr>
            <a:r>
              <a:rPr lang="en-US" b="1" dirty="0"/>
              <a:t>Proper blessings of someone not receiving communion such as a baby or a young child a simple verbal blessing such as</a:t>
            </a:r>
          </a:p>
          <a:p>
            <a:pPr lvl="2">
              <a:buFont typeface="Wingdings" panose="05000000000000000000" pitchFamily="2" charset="2"/>
              <a:buChar char="§"/>
            </a:pPr>
            <a:r>
              <a:rPr lang="en-US" b="1" dirty="0"/>
              <a:t>May God Bless you </a:t>
            </a:r>
          </a:p>
          <a:p>
            <a:pPr lvl="2">
              <a:buFont typeface="Wingdings" panose="05000000000000000000" pitchFamily="2" charset="2"/>
              <a:buChar char="§"/>
            </a:pPr>
            <a:r>
              <a:rPr lang="en-US" b="1" dirty="0"/>
              <a:t>May God be with you</a:t>
            </a:r>
          </a:p>
          <a:p>
            <a:pPr lvl="1">
              <a:buFont typeface="Wingdings" panose="05000000000000000000" pitchFamily="2" charset="2"/>
              <a:buChar char="§"/>
            </a:pPr>
            <a:r>
              <a:rPr lang="en-US" b="1" dirty="0"/>
              <a:t>It is not appropriate for you to say the word “May almighty God Bless you, Father, Son and Holy Spirit” while doing a sign of the cross.  This is reserved for an ordained minister.</a:t>
            </a:r>
          </a:p>
          <a:p>
            <a:pPr>
              <a:buFont typeface="Wingdings" panose="05000000000000000000" pitchFamily="2" charset="2"/>
              <a:buChar char="q"/>
            </a:pPr>
            <a:r>
              <a:rPr lang="en-US" b="1" dirty="0"/>
              <a:t> It is not our role to judge those who come forward for communion.</a:t>
            </a:r>
          </a:p>
          <a:p>
            <a:pPr lvl="1">
              <a:buFont typeface="Wingdings" panose="05000000000000000000" pitchFamily="2" charset="2"/>
              <a:buChar char="§"/>
            </a:pPr>
            <a:r>
              <a:rPr lang="en-US" b="1" dirty="0"/>
              <a:t>  So you should not refuse anyone that comes up for communion</a:t>
            </a:r>
          </a:p>
        </p:txBody>
      </p:sp>
    </p:spTree>
    <p:extLst>
      <p:ext uri="{BB962C8B-B14F-4D97-AF65-F5344CB8AC3E}">
        <p14:creationId xmlns:p14="http://schemas.microsoft.com/office/powerpoint/2010/main" val="142701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C4E019-CD3B-BC42-3D6B-2FF98139E89D}"/>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Why Am I Here?</a:t>
            </a:r>
          </a:p>
        </p:txBody>
      </p:sp>
      <p:sp>
        <p:nvSpPr>
          <p:cNvPr id="3" name="Content Placeholder 2">
            <a:extLst>
              <a:ext uri="{FF2B5EF4-FFF2-40B4-BE49-F238E27FC236}">
                <a16:creationId xmlns:a16="http://schemas.microsoft.com/office/drawing/2014/main" id="{73C73FD3-8FAC-C3BE-92CB-BB713E1B4560}"/>
              </a:ext>
            </a:extLst>
          </p:cNvPr>
          <p:cNvSpPr>
            <a:spLocks noGrp="1"/>
          </p:cNvSpPr>
          <p:nvPr>
            <p:ph idx="1"/>
          </p:nvPr>
        </p:nvSpPr>
        <p:spPr>
          <a:xfrm>
            <a:off x="717630" y="1622744"/>
            <a:ext cx="10972799" cy="4812779"/>
          </a:xfrm>
        </p:spPr>
        <p:txBody>
          <a:bodyPr anchor="ctr">
            <a:normAutofit/>
          </a:bodyPr>
          <a:lstStyle/>
          <a:p>
            <a:r>
              <a:rPr lang="en-US" b="1" dirty="0">
                <a:solidFill>
                  <a:srgbClr val="002060"/>
                </a:solidFill>
              </a:rPr>
              <a:t>Volunteerism versus Ministry</a:t>
            </a:r>
            <a:endParaRPr lang="en-US" sz="2400" b="1" dirty="0">
              <a:solidFill>
                <a:srgbClr val="002060"/>
              </a:solidFill>
            </a:endParaRPr>
          </a:p>
          <a:p>
            <a:pPr lvl="1"/>
            <a:r>
              <a:rPr lang="en-US" dirty="0"/>
              <a:t>Extraordinary Ministers of Holy Communion (EMHC) is a ministry granted under an indult from the Holy See (1972)</a:t>
            </a:r>
          </a:p>
          <a:p>
            <a:pPr lvl="1"/>
            <a:r>
              <a:rPr lang="en-US" dirty="0"/>
              <a:t>The indult is accompanied by specific expectation and requirement of the diocesan bishop</a:t>
            </a:r>
          </a:p>
          <a:p>
            <a:pPr lvl="2"/>
            <a:r>
              <a:rPr lang="en-US" dirty="0"/>
              <a:t>Stipulations</a:t>
            </a:r>
          </a:p>
          <a:p>
            <a:pPr lvl="2"/>
            <a:r>
              <a:rPr lang="en-US" dirty="0"/>
              <a:t>Catechesis</a:t>
            </a:r>
          </a:p>
          <a:p>
            <a:pPr lvl="2"/>
            <a:r>
              <a:rPr lang="en-US" dirty="0"/>
              <a:t>ongoing formation</a:t>
            </a:r>
          </a:p>
          <a:p>
            <a:pPr lvl="2"/>
            <a:r>
              <a:rPr lang="en-US" dirty="0"/>
              <a:t>Certification and deputation</a:t>
            </a:r>
          </a:p>
          <a:p>
            <a:pPr lvl="2"/>
            <a:r>
              <a:rPr lang="en-US" dirty="0"/>
              <a:t>Quinquennium reporting to Holy See)</a:t>
            </a:r>
          </a:p>
          <a:p>
            <a:pPr lvl="1"/>
            <a:endParaRPr lang="en-US" sz="2000" b="1" dirty="0"/>
          </a:p>
        </p:txBody>
      </p:sp>
    </p:spTree>
    <p:extLst>
      <p:ext uri="{BB962C8B-B14F-4D97-AF65-F5344CB8AC3E}">
        <p14:creationId xmlns:p14="http://schemas.microsoft.com/office/powerpoint/2010/main" val="42095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D9BBF9-7A8A-A66C-EA02-6E756FD452D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579074C-04DA-1A4D-CD18-BDAF6F64D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0B76156-A74E-A4FE-7D1A-28E270E265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7DC760C-3FD8-762D-56E4-592B1C4EF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82FCB6C-4447-7073-DA1B-32CF57CC1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9B6B0A-B1DE-E144-E31E-DA94D2559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5E2EDE-60F5-5DE8-5650-967FBD5CE6E0}"/>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Being an EMHC at Nativity of the Lord</a:t>
            </a:r>
          </a:p>
        </p:txBody>
      </p:sp>
      <p:sp>
        <p:nvSpPr>
          <p:cNvPr id="3" name="Content Placeholder 2">
            <a:extLst>
              <a:ext uri="{FF2B5EF4-FFF2-40B4-BE49-F238E27FC236}">
                <a16:creationId xmlns:a16="http://schemas.microsoft.com/office/drawing/2014/main" id="{FC1212AD-5CED-6E67-3A7D-8187407AF7C5}"/>
              </a:ext>
            </a:extLst>
          </p:cNvPr>
          <p:cNvSpPr>
            <a:spLocks noGrp="1"/>
          </p:cNvSpPr>
          <p:nvPr>
            <p:ph idx="1"/>
          </p:nvPr>
        </p:nvSpPr>
        <p:spPr>
          <a:xfrm>
            <a:off x="412148" y="1721144"/>
            <a:ext cx="11367700" cy="4842318"/>
          </a:xfrm>
        </p:spPr>
        <p:txBody>
          <a:bodyPr anchor="ctr">
            <a:normAutofit fontScale="92500" lnSpcReduction="10000"/>
          </a:bodyPr>
          <a:lstStyle/>
          <a:p>
            <a:pPr>
              <a:buFont typeface="Wingdings" panose="05000000000000000000" pitchFamily="2" charset="2"/>
              <a:buChar char="q"/>
            </a:pPr>
            <a:r>
              <a:rPr lang="en-US" b="1" dirty="0">
                <a:solidFill>
                  <a:srgbClr val="002060"/>
                </a:solidFill>
              </a:rPr>
              <a:t> </a:t>
            </a:r>
            <a:r>
              <a:rPr lang="en-US" b="1" dirty="0"/>
              <a:t>What if a Host or Precious Blood is dropped on the floor.</a:t>
            </a:r>
          </a:p>
          <a:p>
            <a:pPr lvl="1">
              <a:buFont typeface="Wingdings" panose="05000000000000000000" pitchFamily="2" charset="2"/>
              <a:buChar char="§"/>
            </a:pPr>
            <a:r>
              <a:rPr lang="en-US" b="1" dirty="0"/>
              <a:t>Don’t panic or draw attention to the situation</a:t>
            </a:r>
          </a:p>
          <a:p>
            <a:pPr lvl="1">
              <a:buFont typeface="Wingdings" panose="05000000000000000000" pitchFamily="2" charset="2"/>
              <a:buChar char="§"/>
            </a:pPr>
            <a:r>
              <a:rPr lang="en-US" b="1" dirty="0"/>
              <a:t>Body of Christ</a:t>
            </a:r>
          </a:p>
          <a:p>
            <a:pPr lvl="2">
              <a:buFont typeface="Wingdings" panose="05000000000000000000" pitchFamily="2" charset="2"/>
              <a:buChar char="§"/>
            </a:pPr>
            <a:r>
              <a:rPr lang="en-US" b="1" dirty="0"/>
              <a:t>Stop serving and pick it up, hold it in your hand under the ciborium, or consume it immediately</a:t>
            </a:r>
          </a:p>
          <a:p>
            <a:pPr lvl="2">
              <a:buFont typeface="Wingdings" panose="05000000000000000000" pitchFamily="2" charset="2"/>
              <a:buChar char="§"/>
            </a:pPr>
            <a:r>
              <a:rPr lang="en-US" b="1" dirty="0"/>
              <a:t>If you are not comfortable consuming, place the Host on the Altar and make sure Deacon or Father know</a:t>
            </a:r>
          </a:p>
          <a:p>
            <a:pPr lvl="1">
              <a:buFont typeface="Wingdings" panose="05000000000000000000" pitchFamily="2" charset="2"/>
              <a:buChar char="§"/>
            </a:pPr>
            <a:r>
              <a:rPr lang="en-US" b="1" dirty="0"/>
              <a:t>Precious Blood</a:t>
            </a:r>
          </a:p>
          <a:p>
            <a:pPr lvl="2">
              <a:buFont typeface="Wingdings" panose="05000000000000000000" pitchFamily="2" charset="2"/>
              <a:buChar char="§"/>
            </a:pPr>
            <a:r>
              <a:rPr lang="en-US" b="1" dirty="0"/>
              <a:t>Cover the spill with your purificator.  Standing over top of the purificator to protect the spill.</a:t>
            </a:r>
          </a:p>
          <a:p>
            <a:pPr lvl="2">
              <a:buFont typeface="Wingdings" panose="05000000000000000000" pitchFamily="2" charset="2"/>
              <a:buChar char="§"/>
            </a:pPr>
            <a:r>
              <a:rPr lang="en-US" b="1" dirty="0"/>
              <a:t>Retrieve a new purificator from the Altar or the sacristy and continue serving</a:t>
            </a:r>
          </a:p>
          <a:p>
            <a:pPr lvl="2">
              <a:buFont typeface="Wingdings" panose="05000000000000000000" pitchFamily="2" charset="2"/>
              <a:buChar char="§"/>
            </a:pPr>
            <a:r>
              <a:rPr lang="en-US" b="1" dirty="0"/>
              <a:t>After Mass, the floor must be properly cleaned with Water and a cloth used should be treated like any other sacred linen that is to be cleaned.  So put the cloth in the used linen box.</a:t>
            </a:r>
          </a:p>
          <a:p>
            <a:pPr lvl="1">
              <a:buFont typeface="Wingdings" panose="05000000000000000000" pitchFamily="2" charset="2"/>
              <a:buChar char="§"/>
            </a:pPr>
            <a:r>
              <a:rPr lang="en-US" b="1" dirty="0"/>
              <a:t>Reassure the person that was receiving that all is ok and accidents happen, then serve them again.</a:t>
            </a:r>
          </a:p>
        </p:txBody>
      </p:sp>
    </p:spTree>
    <p:extLst>
      <p:ext uri="{BB962C8B-B14F-4D97-AF65-F5344CB8AC3E}">
        <p14:creationId xmlns:p14="http://schemas.microsoft.com/office/powerpoint/2010/main" val="1627053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607FD0-E013-ECAE-87FF-E8C45E1DE1D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21E05F-A60A-0426-A416-FAA32C433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2FF2690-48BE-B902-E8DC-395DE29E6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599254-806D-53B9-D4EA-D3A9B46DE0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AE3482-0343-B4C2-3D52-6EA6E8914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257E2D-5ACC-EB4D-98F4-745233ACE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C31486-CA5B-FDDA-F94A-363E3EC890B4}"/>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Being an EMHC at Nativity of the Lord</a:t>
            </a:r>
          </a:p>
        </p:txBody>
      </p:sp>
      <p:sp>
        <p:nvSpPr>
          <p:cNvPr id="3" name="Content Placeholder 2">
            <a:extLst>
              <a:ext uri="{FF2B5EF4-FFF2-40B4-BE49-F238E27FC236}">
                <a16:creationId xmlns:a16="http://schemas.microsoft.com/office/drawing/2014/main" id="{D9099F83-C7FB-43AF-17B9-94463A35A006}"/>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a:t>
            </a:r>
            <a:r>
              <a:rPr lang="en-US" b="1" dirty="0"/>
              <a:t>After Mass</a:t>
            </a:r>
          </a:p>
          <a:p>
            <a:pPr lvl="1">
              <a:buFont typeface="Wingdings" panose="05000000000000000000" pitchFamily="2" charset="2"/>
              <a:buChar char="§"/>
            </a:pPr>
            <a:r>
              <a:rPr lang="en-US" b="1" dirty="0"/>
              <a:t>Check to make sure someone is washing the vessels</a:t>
            </a:r>
          </a:p>
          <a:p>
            <a:pPr lvl="1">
              <a:buFont typeface="Wingdings" panose="05000000000000000000" pitchFamily="2" charset="2"/>
              <a:buChar char="§"/>
            </a:pPr>
            <a:r>
              <a:rPr lang="en-US" b="1" dirty="0"/>
              <a:t>It is the responsibility of the EMHC to clean the sacred vessels and store in their proper place</a:t>
            </a:r>
          </a:p>
          <a:p>
            <a:pPr lvl="1">
              <a:buFont typeface="Wingdings" panose="05000000000000000000" pitchFamily="2" charset="2"/>
              <a:buChar char="§"/>
            </a:pPr>
            <a:r>
              <a:rPr lang="en-US" b="1" dirty="0"/>
              <a:t>Vessels are cleaned with hot water and mild soap.  Not a lot of soap is needed.  Do not submerge vessels.  Do not aggressively scrub or the finish will wear</a:t>
            </a:r>
          </a:p>
          <a:p>
            <a:pPr lvl="1">
              <a:buFont typeface="Wingdings" panose="05000000000000000000" pitchFamily="2" charset="2"/>
              <a:buChar char="§"/>
            </a:pPr>
            <a:r>
              <a:rPr lang="en-US" b="1" dirty="0"/>
              <a:t>Put soiled purificators in the basket under the sink</a:t>
            </a:r>
          </a:p>
          <a:p>
            <a:pPr lvl="1">
              <a:buFont typeface="Wingdings" panose="05000000000000000000" pitchFamily="2" charset="2"/>
              <a:buChar char="§"/>
            </a:pPr>
            <a:r>
              <a:rPr lang="en-US" b="1" dirty="0"/>
              <a:t>Keep corporals folded up and neatly place in basket under the sink</a:t>
            </a:r>
          </a:p>
          <a:p>
            <a:pPr lvl="2">
              <a:buFont typeface="Wingdings" panose="05000000000000000000" pitchFamily="2" charset="2"/>
              <a:buChar char="§"/>
            </a:pPr>
            <a:r>
              <a:rPr lang="en-US" b="1" dirty="0"/>
              <a:t>Sunday Only</a:t>
            </a:r>
          </a:p>
          <a:p>
            <a:pPr lvl="2">
              <a:buFont typeface="Wingdings" panose="05000000000000000000" pitchFamily="2" charset="2"/>
              <a:buChar char="§"/>
            </a:pPr>
            <a:r>
              <a:rPr lang="en-US" b="1" dirty="0"/>
              <a:t>Saturday night corporal can be used again the next day</a:t>
            </a:r>
          </a:p>
        </p:txBody>
      </p:sp>
    </p:spTree>
    <p:extLst>
      <p:ext uri="{BB962C8B-B14F-4D97-AF65-F5344CB8AC3E}">
        <p14:creationId xmlns:p14="http://schemas.microsoft.com/office/powerpoint/2010/main" val="2649854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9789E2-CDF3-7B6A-2D68-1ECDD1CD996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468E9E-EEBA-ED21-AABD-7265AF595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AC3294-F3F1-73C6-45F0-56FA48356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268F947-2633-53B6-266D-DDB95E027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89DE3-DCEC-B8FC-A3FC-C7C9D14E3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83AC90-0BEB-7838-08C4-C98B8BB9F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1EAB47-80FA-DBF8-466C-33F0B100FA92}"/>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Being an EMHC at Nativity of the Lord</a:t>
            </a:r>
          </a:p>
        </p:txBody>
      </p:sp>
      <p:sp>
        <p:nvSpPr>
          <p:cNvPr id="3" name="Content Placeholder 2">
            <a:extLst>
              <a:ext uri="{FF2B5EF4-FFF2-40B4-BE49-F238E27FC236}">
                <a16:creationId xmlns:a16="http://schemas.microsoft.com/office/drawing/2014/main" id="{5F4BA6F5-2903-6A3B-C186-59C926275B86}"/>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a:t>
            </a:r>
            <a:r>
              <a:rPr lang="en-US" b="1" dirty="0"/>
              <a:t>Where is the Deacon?</a:t>
            </a:r>
          </a:p>
          <a:p>
            <a:pPr lvl="1">
              <a:buFont typeface="Wingdings" panose="05000000000000000000" pitchFamily="2" charset="2"/>
              <a:buChar char="§"/>
            </a:pPr>
            <a:r>
              <a:rPr lang="en-US" b="1" dirty="0"/>
              <a:t>If there is not a Deacon and there are no Altar Servers</a:t>
            </a:r>
          </a:p>
          <a:p>
            <a:pPr lvl="2">
              <a:buFont typeface="Wingdings" panose="05000000000000000000" pitchFamily="2" charset="2"/>
              <a:buChar char="§"/>
            </a:pPr>
            <a:r>
              <a:rPr lang="en-US" b="1" dirty="0"/>
              <a:t>Bring vessels to the Altar for Father</a:t>
            </a:r>
          </a:p>
          <a:p>
            <a:pPr lvl="2">
              <a:buFont typeface="Wingdings" panose="05000000000000000000" pitchFamily="2" charset="2"/>
              <a:buChar char="§"/>
            </a:pPr>
            <a:r>
              <a:rPr lang="en-US" b="1" dirty="0"/>
              <a:t>Bring empty vessels from the Altar back to the credence table</a:t>
            </a:r>
          </a:p>
          <a:p>
            <a:pPr lvl="2">
              <a:buFont typeface="Wingdings" panose="05000000000000000000" pitchFamily="2" charset="2"/>
              <a:buChar char="§"/>
            </a:pPr>
            <a:r>
              <a:rPr lang="en-US" b="1" dirty="0"/>
              <a:t>Help with washing of Father’s hands</a:t>
            </a:r>
          </a:p>
          <a:p>
            <a:pPr lvl="1">
              <a:buFont typeface="Wingdings" panose="05000000000000000000" pitchFamily="2" charset="2"/>
              <a:buChar char="§"/>
            </a:pPr>
            <a:r>
              <a:rPr lang="en-US" b="1" dirty="0"/>
              <a:t>During the Lamb of God, bring the Ciborium from the Tabernacle to the Altar (confirm with Father that he wants you to do this)</a:t>
            </a:r>
          </a:p>
          <a:p>
            <a:pPr lvl="1">
              <a:buFont typeface="Wingdings" panose="05000000000000000000" pitchFamily="2" charset="2"/>
              <a:buChar char="§"/>
            </a:pPr>
            <a:r>
              <a:rPr lang="en-US" b="1" dirty="0"/>
              <a:t>After communion, help bring the purified vessels from the Altar to the credence table</a:t>
            </a:r>
          </a:p>
          <a:p>
            <a:pPr lvl="1">
              <a:buFont typeface="Wingdings" panose="05000000000000000000" pitchFamily="2" charset="2"/>
              <a:buChar char="§"/>
            </a:pPr>
            <a:r>
              <a:rPr lang="en-US" b="1" dirty="0"/>
              <a:t>Essentially, just help Father from making a lot of movement from the Altar to the Credence table</a:t>
            </a:r>
          </a:p>
        </p:txBody>
      </p:sp>
    </p:spTree>
    <p:extLst>
      <p:ext uri="{BB962C8B-B14F-4D97-AF65-F5344CB8AC3E}">
        <p14:creationId xmlns:p14="http://schemas.microsoft.com/office/powerpoint/2010/main" val="3599630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03F462-4AA6-88C0-D1A1-086E182E2C8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4738C7-C530-F4FF-8364-F2325090B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61062C1-58FB-7D11-2CEF-39FB0799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D7E0A2-535B-B103-C867-A63FD7DE4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020BEA-DC2A-4A2A-65CC-F315A03F8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2E5F48-1763-EB38-0D8B-9973DCFD86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2FD315-F3C2-5B27-7840-4468D70A9A9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Being an EMHC at Nativity of the Lord</a:t>
            </a:r>
          </a:p>
        </p:txBody>
      </p:sp>
      <p:sp>
        <p:nvSpPr>
          <p:cNvPr id="3" name="Content Placeholder 2">
            <a:extLst>
              <a:ext uri="{FF2B5EF4-FFF2-40B4-BE49-F238E27FC236}">
                <a16:creationId xmlns:a16="http://schemas.microsoft.com/office/drawing/2014/main" id="{4E5BB214-444F-D38C-200A-E8ABEDBA7CEB}"/>
              </a:ext>
            </a:extLst>
          </p:cNvPr>
          <p:cNvSpPr>
            <a:spLocks noGrp="1"/>
          </p:cNvSpPr>
          <p:nvPr>
            <p:ph idx="1"/>
          </p:nvPr>
        </p:nvSpPr>
        <p:spPr>
          <a:xfrm>
            <a:off x="412148" y="1721144"/>
            <a:ext cx="11367700" cy="4842318"/>
          </a:xfrm>
        </p:spPr>
        <p:txBody>
          <a:bodyPr anchor="ctr">
            <a:normAutofit/>
          </a:bodyPr>
          <a:lstStyle/>
          <a:p>
            <a:pPr marL="0" indent="0" algn="ctr">
              <a:buNone/>
            </a:pPr>
            <a:r>
              <a:rPr lang="en-US" b="1" dirty="0">
                <a:solidFill>
                  <a:srgbClr val="002060"/>
                </a:solidFill>
              </a:rPr>
              <a:t> </a:t>
            </a:r>
            <a:r>
              <a:rPr lang="en-US" sz="4400" b="1" dirty="0"/>
              <a:t>Questions?</a:t>
            </a:r>
            <a:endParaRPr lang="en-US" b="1" dirty="0"/>
          </a:p>
        </p:txBody>
      </p:sp>
    </p:spTree>
    <p:extLst>
      <p:ext uri="{BB962C8B-B14F-4D97-AF65-F5344CB8AC3E}">
        <p14:creationId xmlns:p14="http://schemas.microsoft.com/office/powerpoint/2010/main" val="1208754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C97B1D-937F-79ED-B848-8C3A51DEC8C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D1DEC8-9CFB-6D79-29F1-AF0C6F71C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C0CAE93-B206-22B3-DE8B-ADA96C9B2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55A1515-1A81-663D-DACD-155AF72F8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199D99-67FD-C9B0-376A-1ABE95120F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771D90B-F7BA-8A4F-0BDD-4E0D33595A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D490D8-9DDD-5F68-F6F0-E0DE8C9FFA7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Closing Prayer</a:t>
            </a:r>
          </a:p>
        </p:txBody>
      </p:sp>
      <p:sp>
        <p:nvSpPr>
          <p:cNvPr id="3" name="Content Placeholder 2">
            <a:extLst>
              <a:ext uri="{FF2B5EF4-FFF2-40B4-BE49-F238E27FC236}">
                <a16:creationId xmlns:a16="http://schemas.microsoft.com/office/drawing/2014/main" id="{E90DE96C-CDB6-DEAE-A195-040453E1A478}"/>
              </a:ext>
            </a:extLst>
          </p:cNvPr>
          <p:cNvSpPr>
            <a:spLocks noGrp="1"/>
          </p:cNvSpPr>
          <p:nvPr>
            <p:ph idx="1"/>
          </p:nvPr>
        </p:nvSpPr>
        <p:spPr>
          <a:xfrm>
            <a:off x="1617471" y="1799866"/>
            <a:ext cx="9404205" cy="4842318"/>
          </a:xfrm>
        </p:spPr>
        <p:txBody>
          <a:bodyPr anchor="ctr">
            <a:normAutofit fontScale="92500" lnSpcReduction="10000"/>
          </a:bodyPr>
          <a:lstStyle/>
          <a:p>
            <a:pPr marL="0" indent="0">
              <a:spcBef>
                <a:spcPts val="600"/>
              </a:spcBef>
              <a:spcAft>
                <a:spcPts val="600"/>
              </a:spcAft>
              <a:buNone/>
            </a:pPr>
            <a:r>
              <a:rPr lang="en-US" sz="3800" b="1" dirty="0"/>
              <a:t>Jesus, bless these hands you have chosen  as your tools. </a:t>
            </a:r>
          </a:p>
          <a:p>
            <a:pPr marL="0" indent="0">
              <a:spcBef>
                <a:spcPts val="600"/>
              </a:spcBef>
              <a:spcAft>
                <a:spcPts val="600"/>
              </a:spcAft>
              <a:buNone/>
            </a:pPr>
            <a:r>
              <a:rPr lang="en-US" sz="3800" b="1" dirty="0"/>
              <a:t> Jesus, always keep us aware and in awe of our sacred mission.</a:t>
            </a:r>
          </a:p>
          <a:p>
            <a:pPr marL="0" indent="0">
              <a:spcBef>
                <a:spcPts val="600"/>
              </a:spcBef>
              <a:spcAft>
                <a:spcPts val="600"/>
              </a:spcAft>
              <a:buNone/>
            </a:pPr>
            <a:r>
              <a:rPr lang="en-US" sz="3800" b="1" dirty="0"/>
              <a:t>Jesus, make us worthy of this great ministry we have humbly accepted. </a:t>
            </a:r>
          </a:p>
          <a:p>
            <a:pPr marL="0" indent="0">
              <a:spcBef>
                <a:spcPts val="600"/>
              </a:spcBef>
              <a:spcAft>
                <a:spcPts val="600"/>
              </a:spcAft>
              <a:buNone/>
            </a:pPr>
            <a:r>
              <a:rPr lang="en-US" sz="3800" b="1" dirty="0"/>
              <a:t> Jesus, send us out into the world to distribute your love. </a:t>
            </a:r>
          </a:p>
          <a:p>
            <a:pPr marL="0" indent="0" algn="ctr">
              <a:buNone/>
            </a:pPr>
            <a:r>
              <a:rPr lang="en-US" sz="3900" b="1" dirty="0"/>
              <a:t>Amen</a:t>
            </a:r>
          </a:p>
          <a:p>
            <a:pPr marL="0" indent="0">
              <a:buNone/>
            </a:pPr>
            <a:endParaRPr lang="en-US" b="1" dirty="0"/>
          </a:p>
        </p:txBody>
      </p:sp>
    </p:spTree>
    <p:extLst>
      <p:ext uri="{BB962C8B-B14F-4D97-AF65-F5344CB8AC3E}">
        <p14:creationId xmlns:p14="http://schemas.microsoft.com/office/powerpoint/2010/main" val="4234392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9FB254-7363-5197-0CCD-3871BE8830D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941FF2D-8CE6-672C-7BA3-9CFCB0D7C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970C3A-36B1-FEAD-BF48-096B4EF0C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382849-B2CB-2C2C-20A2-D42DE47A5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C06F3F-BEFE-BFEE-264E-485CC8B9E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6C7602-DAF0-9570-5F48-871C072E6D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147883-CCD0-2990-6D2C-71C8E031BBF5}"/>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Why Am I Here?</a:t>
            </a:r>
          </a:p>
        </p:txBody>
      </p:sp>
      <p:sp>
        <p:nvSpPr>
          <p:cNvPr id="3" name="Content Placeholder 2">
            <a:extLst>
              <a:ext uri="{FF2B5EF4-FFF2-40B4-BE49-F238E27FC236}">
                <a16:creationId xmlns:a16="http://schemas.microsoft.com/office/drawing/2014/main" id="{1252A5EC-7FB7-38B8-7F72-BD4B4E35D166}"/>
              </a:ext>
            </a:extLst>
          </p:cNvPr>
          <p:cNvSpPr>
            <a:spLocks noGrp="1"/>
          </p:cNvSpPr>
          <p:nvPr>
            <p:ph idx="1"/>
          </p:nvPr>
        </p:nvSpPr>
        <p:spPr>
          <a:xfrm>
            <a:off x="717630" y="1622744"/>
            <a:ext cx="11301917" cy="4812779"/>
          </a:xfrm>
        </p:spPr>
        <p:txBody>
          <a:bodyPr anchor="ctr">
            <a:normAutofit lnSpcReduction="10000"/>
          </a:bodyPr>
          <a:lstStyle/>
          <a:p>
            <a:r>
              <a:rPr lang="en-US" sz="2400" b="1" dirty="0">
                <a:solidFill>
                  <a:srgbClr val="002060"/>
                </a:solidFill>
              </a:rPr>
              <a:t>Catechesis &amp; Ongoing Formation versus Training</a:t>
            </a:r>
          </a:p>
          <a:p>
            <a:pPr lvl="1"/>
            <a:r>
              <a:rPr lang="en-US" dirty="0"/>
              <a:t>Every parish must provide both</a:t>
            </a:r>
          </a:p>
          <a:p>
            <a:pPr lvl="2"/>
            <a:r>
              <a:rPr lang="en-US" dirty="0"/>
              <a:t>The “how-to” do the distribution of Holy Communion within their parish</a:t>
            </a:r>
            <a:endParaRPr lang="en-US" sz="1600" dirty="0"/>
          </a:p>
          <a:p>
            <a:pPr lvl="2"/>
            <a:r>
              <a:rPr lang="en-US" dirty="0"/>
              <a:t>The “why”, the presentations of liturgical and eucharistic theology and updating based on current documentation relevant to the ministry.  </a:t>
            </a:r>
            <a:r>
              <a:rPr lang="en-US" sz="1800" i="1" dirty="0"/>
              <a:t>(</a:t>
            </a:r>
            <a:r>
              <a:rPr lang="en-US" sz="1800" i="1" dirty="0" err="1"/>
              <a:t>Redemptionis</a:t>
            </a:r>
            <a:r>
              <a:rPr lang="en-US" sz="1800" i="1" dirty="0"/>
              <a:t> Sacramentum (2004))</a:t>
            </a:r>
          </a:p>
          <a:p>
            <a:pPr lvl="2"/>
            <a:endParaRPr lang="en-US" sz="1800" i="1" dirty="0"/>
          </a:p>
          <a:p>
            <a:r>
              <a:rPr lang="en-US" sz="2400" b="1" dirty="0">
                <a:solidFill>
                  <a:srgbClr val="002060"/>
                </a:solidFill>
              </a:rPr>
              <a:t>Certification and Deputation</a:t>
            </a:r>
          </a:p>
          <a:p>
            <a:pPr lvl="1"/>
            <a:r>
              <a:rPr lang="en-US" dirty="0"/>
              <a:t>An EMHC is an extension of the ministry of the bishop and the Pastor/DPL</a:t>
            </a:r>
          </a:p>
          <a:p>
            <a:pPr lvl="2"/>
            <a:r>
              <a:rPr lang="en-US" dirty="0"/>
              <a:t>Deputed by the diocesan Bishop according to the indult</a:t>
            </a:r>
          </a:p>
          <a:p>
            <a:pPr lvl="2"/>
            <a:r>
              <a:rPr lang="en-US" dirty="0"/>
              <a:t>Certified to serve as an EMHC for a 3 year period</a:t>
            </a:r>
          </a:p>
          <a:p>
            <a:pPr lvl="3"/>
            <a:r>
              <a:rPr lang="en-US" dirty="0"/>
              <a:t>Certification monitored by the diocese, and reported to the Holy See every 5 years</a:t>
            </a:r>
          </a:p>
          <a:p>
            <a:pPr lvl="3"/>
            <a:r>
              <a:rPr lang="en-US" dirty="0"/>
              <a:t>Re-certification must occur every 3 years</a:t>
            </a:r>
            <a:endParaRPr lang="en-US" i="1" dirty="0"/>
          </a:p>
          <a:p>
            <a:pPr>
              <a:lnSpc>
                <a:spcPct val="100000"/>
              </a:lnSpc>
            </a:pPr>
            <a:r>
              <a:rPr lang="en-US" sz="2400" b="1" dirty="0">
                <a:solidFill>
                  <a:srgbClr val="002060"/>
                </a:solidFill>
              </a:rPr>
              <a:t>Commissioning</a:t>
            </a:r>
          </a:p>
          <a:p>
            <a:pPr lvl="1"/>
            <a:r>
              <a:rPr lang="en-US" dirty="0"/>
              <a:t>Public </a:t>
            </a:r>
            <a:r>
              <a:rPr lang="en-US" dirty="0" err="1"/>
              <a:t>Commisioning</a:t>
            </a:r>
            <a:r>
              <a:rPr lang="en-US" dirty="0"/>
              <a:t> following the formation and certification</a:t>
            </a:r>
          </a:p>
        </p:txBody>
      </p:sp>
    </p:spTree>
    <p:extLst>
      <p:ext uri="{BB962C8B-B14F-4D97-AF65-F5344CB8AC3E}">
        <p14:creationId xmlns:p14="http://schemas.microsoft.com/office/powerpoint/2010/main" val="225584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2BD748-0E3D-0BD3-79AE-9817A85DF58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7532064-8FE9-D684-DF33-5236302BD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3E553-B932-7C82-12BF-E07BFD94C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83AA4C5-705F-27FF-7383-FF279C1E05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CAC154-F817-7C8F-A2E6-082506F4F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1B10ABC-71DD-09FD-A390-C9CC496AC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AB8E57-D60C-1D00-3491-880C09AC2C6B}"/>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Why we came here today?</a:t>
            </a:r>
          </a:p>
        </p:txBody>
      </p:sp>
      <p:sp>
        <p:nvSpPr>
          <p:cNvPr id="3" name="Content Placeholder 2">
            <a:extLst>
              <a:ext uri="{FF2B5EF4-FFF2-40B4-BE49-F238E27FC236}">
                <a16:creationId xmlns:a16="http://schemas.microsoft.com/office/drawing/2014/main" id="{5A724245-CED8-49EF-2543-28E74B7D1D7D}"/>
              </a:ext>
            </a:extLst>
          </p:cNvPr>
          <p:cNvSpPr>
            <a:spLocks noGrp="1"/>
          </p:cNvSpPr>
          <p:nvPr>
            <p:ph idx="1"/>
          </p:nvPr>
        </p:nvSpPr>
        <p:spPr>
          <a:xfrm>
            <a:off x="717630" y="1622744"/>
            <a:ext cx="10972799" cy="4812779"/>
          </a:xfrm>
        </p:spPr>
        <p:txBody>
          <a:bodyPr anchor="ctr">
            <a:normAutofit/>
          </a:bodyPr>
          <a:lstStyle/>
          <a:p>
            <a:pPr>
              <a:buFont typeface="Wingdings" panose="05000000000000000000" pitchFamily="2" charset="2"/>
              <a:buChar char="q"/>
            </a:pPr>
            <a:r>
              <a:rPr lang="en-US" b="1" dirty="0">
                <a:solidFill>
                  <a:srgbClr val="002060"/>
                </a:solidFill>
              </a:rPr>
              <a:t> Asked to be a EMHC</a:t>
            </a:r>
          </a:p>
          <a:p>
            <a:pPr>
              <a:buFont typeface="Wingdings" panose="05000000000000000000" pitchFamily="2" charset="2"/>
              <a:buChar char="q"/>
            </a:pPr>
            <a:r>
              <a:rPr lang="en-US" sz="2400" b="1" dirty="0">
                <a:solidFill>
                  <a:srgbClr val="002060"/>
                </a:solidFill>
              </a:rPr>
              <a:t> Noticed numbers of EMHC are low</a:t>
            </a:r>
          </a:p>
          <a:p>
            <a:pPr lvl="1">
              <a:buFont typeface="Wingdings" panose="05000000000000000000" pitchFamily="2" charset="2"/>
              <a:buChar char="§"/>
            </a:pPr>
            <a:r>
              <a:rPr lang="en-US" sz="2000" dirty="0"/>
              <a:t> saw a need</a:t>
            </a:r>
          </a:p>
          <a:p>
            <a:pPr lvl="1">
              <a:buFont typeface="Wingdings" panose="05000000000000000000" pitchFamily="2" charset="2"/>
              <a:buChar char="§"/>
            </a:pPr>
            <a:r>
              <a:rPr lang="en-US" sz="2000" dirty="0"/>
              <a:t>wanted to contribute</a:t>
            </a:r>
          </a:p>
          <a:p>
            <a:pPr>
              <a:buFont typeface="Wingdings" panose="05000000000000000000" pitchFamily="2" charset="2"/>
              <a:buChar char="q"/>
            </a:pPr>
            <a:r>
              <a:rPr lang="en-US" sz="2400" b="1" dirty="0">
                <a:solidFill>
                  <a:srgbClr val="002060"/>
                </a:solidFill>
              </a:rPr>
              <a:t> Wanted to be more involved in parish</a:t>
            </a:r>
          </a:p>
          <a:p>
            <a:pPr lvl="1">
              <a:buFont typeface="Wingdings" panose="05000000000000000000" pitchFamily="2" charset="2"/>
              <a:buChar char="§"/>
            </a:pPr>
            <a:r>
              <a:rPr lang="en-US" sz="2000" dirty="0"/>
              <a:t>Being an EMHC is one good way </a:t>
            </a:r>
          </a:p>
          <a:p>
            <a:pPr>
              <a:buFont typeface="Wingdings" panose="05000000000000000000" pitchFamily="2" charset="2"/>
              <a:buChar char="q"/>
            </a:pPr>
            <a:r>
              <a:rPr lang="en-US" sz="2400" b="1" dirty="0">
                <a:solidFill>
                  <a:srgbClr val="002060"/>
                </a:solidFill>
              </a:rPr>
              <a:t> Always wanted to be an EMHC</a:t>
            </a:r>
          </a:p>
          <a:p>
            <a:pPr lvl="1">
              <a:buFont typeface="Wingdings" panose="05000000000000000000" pitchFamily="2" charset="2"/>
              <a:buChar char="§"/>
            </a:pPr>
            <a:r>
              <a:rPr lang="en-US" sz="2000" b="1" dirty="0">
                <a:solidFill>
                  <a:srgbClr val="002060"/>
                </a:solidFill>
              </a:rPr>
              <a:t> </a:t>
            </a:r>
            <a:r>
              <a:rPr lang="en-US" sz="2000" dirty="0"/>
              <a:t>Did not have time previously</a:t>
            </a:r>
          </a:p>
          <a:p>
            <a:pPr>
              <a:buFont typeface="Wingdings" panose="05000000000000000000" pitchFamily="2" charset="2"/>
              <a:buChar char="q"/>
            </a:pPr>
            <a:r>
              <a:rPr lang="en-US" sz="2400" b="1" dirty="0"/>
              <a:t> </a:t>
            </a:r>
            <a:r>
              <a:rPr lang="en-US" sz="2400" b="1" dirty="0">
                <a:solidFill>
                  <a:srgbClr val="002060"/>
                </a:solidFill>
              </a:rPr>
              <a:t>Being an EMHC is something I want to do, should do, or called to do</a:t>
            </a:r>
          </a:p>
        </p:txBody>
      </p:sp>
    </p:spTree>
    <p:extLst>
      <p:ext uri="{BB962C8B-B14F-4D97-AF65-F5344CB8AC3E}">
        <p14:creationId xmlns:p14="http://schemas.microsoft.com/office/powerpoint/2010/main" val="126720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761856-EC02-7E08-6ECF-A891583B4C7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135F484-EB20-A234-A6BF-30A26837BD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87196A-7853-D6E9-19DE-6BC857B3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AF6D760-33FF-E8EB-CCC8-F2E5D471E9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620F9D-2E8F-70FB-3156-0480AA155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56D8DFB-D0BF-B9B2-451B-9FC3BDFED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CCFC84-1C5C-9E5A-1DFD-58E2B69C6B32}"/>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Our Call to Ministry</a:t>
            </a:r>
          </a:p>
        </p:txBody>
      </p:sp>
      <p:sp>
        <p:nvSpPr>
          <p:cNvPr id="3" name="Content Placeholder 2">
            <a:extLst>
              <a:ext uri="{FF2B5EF4-FFF2-40B4-BE49-F238E27FC236}">
                <a16:creationId xmlns:a16="http://schemas.microsoft.com/office/drawing/2014/main" id="{9A36F832-74C2-9596-C6AE-7B409707DEF1}"/>
              </a:ext>
            </a:extLst>
          </p:cNvPr>
          <p:cNvSpPr>
            <a:spLocks noGrp="1"/>
          </p:cNvSpPr>
          <p:nvPr>
            <p:ph idx="1"/>
          </p:nvPr>
        </p:nvSpPr>
        <p:spPr>
          <a:xfrm>
            <a:off x="717630" y="1622744"/>
            <a:ext cx="10972799" cy="4812779"/>
          </a:xfrm>
        </p:spPr>
        <p:txBody>
          <a:bodyPr anchor="ctr">
            <a:normAutofit/>
          </a:bodyPr>
          <a:lstStyle/>
          <a:p>
            <a:r>
              <a:rPr lang="en-US" b="1" dirty="0">
                <a:solidFill>
                  <a:srgbClr val="002060"/>
                </a:solidFill>
              </a:rPr>
              <a:t>Baptism</a:t>
            </a:r>
            <a:endParaRPr lang="en-US" sz="2400" b="1" dirty="0">
              <a:solidFill>
                <a:srgbClr val="002060"/>
              </a:solidFill>
            </a:endParaRPr>
          </a:p>
          <a:p>
            <a:pPr lvl="1"/>
            <a:r>
              <a:rPr lang="en-US" dirty="0"/>
              <a:t>You are members of the Body of Christ</a:t>
            </a:r>
          </a:p>
          <a:p>
            <a:pPr lvl="2"/>
            <a:r>
              <a:rPr lang="en-US" sz="1600" dirty="0"/>
              <a:t>“but you are a chosen race, a royal priesthood, a holy nation, a people of his own, so that you may announce the praises of him who called you out of darkness into his wonderful lights” (1PT2:9)</a:t>
            </a:r>
          </a:p>
          <a:p>
            <a:pPr lvl="1"/>
            <a:r>
              <a:rPr lang="en-US" dirty="0"/>
              <a:t>In baptism we are fully initiated by water and the Holy Spirit into Christ’s body the Church</a:t>
            </a:r>
          </a:p>
          <a:p>
            <a:pPr lvl="1"/>
            <a:r>
              <a:rPr lang="en-US" dirty="0"/>
              <a:t>We are initiated into the Christian community and called to holiness of life</a:t>
            </a:r>
          </a:p>
          <a:p>
            <a:pPr lvl="1"/>
            <a:r>
              <a:rPr lang="en-US" dirty="0"/>
              <a:t>Through the sacraments we are called to something more: to embrace Christ’s Mission</a:t>
            </a:r>
          </a:p>
          <a:p>
            <a:pPr lvl="1"/>
            <a:r>
              <a:rPr lang="en-US" dirty="0"/>
              <a:t>Initiates all into the one priesthood of Christ</a:t>
            </a:r>
          </a:p>
          <a:p>
            <a:pPr lvl="2"/>
            <a:r>
              <a:rPr lang="en-US" dirty="0"/>
              <a:t>You share in the priestly, prophetic, and kingly work</a:t>
            </a:r>
          </a:p>
          <a:p>
            <a:pPr lvl="1"/>
            <a:r>
              <a:rPr lang="en-US" dirty="0"/>
              <a:t>We are incorporated into the Mission of </a:t>
            </a:r>
            <a:r>
              <a:rPr lang="en-US" dirty="0" err="1"/>
              <a:t>Chirst</a:t>
            </a:r>
            <a:r>
              <a:rPr lang="en-US" dirty="0"/>
              <a:t> to</a:t>
            </a:r>
          </a:p>
          <a:p>
            <a:pPr lvl="2"/>
            <a:r>
              <a:rPr lang="en-US" dirty="0"/>
              <a:t>Celebrate, Proclaim and Serve the reign of God</a:t>
            </a:r>
          </a:p>
        </p:txBody>
      </p:sp>
    </p:spTree>
    <p:extLst>
      <p:ext uri="{BB962C8B-B14F-4D97-AF65-F5344CB8AC3E}">
        <p14:creationId xmlns:p14="http://schemas.microsoft.com/office/powerpoint/2010/main" val="353360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BDBA0F-2C0D-1E92-D2C0-9D5FF7FB0A3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D14FE38-0480-77D5-53E8-4A84E6FF2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F43C09-DE6A-4B48-CE56-EF2F0DA85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E9B8DB-50EF-F2EF-57D2-6255DCCEB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8D9C54A-9B44-5226-FD20-68214EF460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57737EB-08C4-AFE7-5899-9FC777AFD7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B6A87C-7264-B655-C982-7BCF610C3F5C}"/>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Our Call to Ministry</a:t>
            </a:r>
          </a:p>
        </p:txBody>
      </p:sp>
      <p:sp>
        <p:nvSpPr>
          <p:cNvPr id="3" name="Content Placeholder 2">
            <a:extLst>
              <a:ext uri="{FF2B5EF4-FFF2-40B4-BE49-F238E27FC236}">
                <a16:creationId xmlns:a16="http://schemas.microsoft.com/office/drawing/2014/main" id="{6098F0AC-91E9-F79D-51D5-248F32D281BF}"/>
              </a:ext>
            </a:extLst>
          </p:cNvPr>
          <p:cNvSpPr>
            <a:spLocks noGrp="1"/>
          </p:cNvSpPr>
          <p:nvPr>
            <p:ph idx="1"/>
          </p:nvPr>
        </p:nvSpPr>
        <p:spPr>
          <a:xfrm>
            <a:off x="717630" y="1622744"/>
            <a:ext cx="10972799" cy="4812779"/>
          </a:xfrm>
        </p:spPr>
        <p:txBody>
          <a:bodyPr anchor="ctr">
            <a:normAutofit/>
          </a:bodyPr>
          <a:lstStyle/>
          <a:p>
            <a:r>
              <a:rPr lang="en-US" b="1" dirty="0">
                <a:solidFill>
                  <a:srgbClr val="002060"/>
                </a:solidFill>
              </a:rPr>
              <a:t>What does the word “Minister” mean to you?</a:t>
            </a:r>
          </a:p>
          <a:p>
            <a:endParaRPr lang="en-US" sz="2400" b="1" dirty="0">
              <a:solidFill>
                <a:srgbClr val="002060"/>
              </a:solidFill>
            </a:endParaRPr>
          </a:p>
          <a:p>
            <a:endParaRPr lang="en-US" sz="2400" b="1" dirty="0">
              <a:solidFill>
                <a:srgbClr val="002060"/>
              </a:solidFill>
            </a:endParaRPr>
          </a:p>
          <a:p>
            <a:r>
              <a:rPr lang="en-US" b="1" dirty="0">
                <a:solidFill>
                  <a:srgbClr val="002060"/>
                </a:solidFill>
              </a:rPr>
              <a:t>What does the term “Minister of the Eucharist” mean to you?</a:t>
            </a:r>
          </a:p>
        </p:txBody>
      </p:sp>
    </p:spTree>
    <p:extLst>
      <p:ext uri="{BB962C8B-B14F-4D97-AF65-F5344CB8AC3E}">
        <p14:creationId xmlns:p14="http://schemas.microsoft.com/office/powerpoint/2010/main" val="2632706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BE411B-66CE-C065-ADAB-10B07F3BF1F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9B1E0B-D4B4-8DC2-3198-1F42B98065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976457-7D6A-A444-AD07-480D7720D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35F809-CCD6-4E71-4B3B-4DEFABB70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4A5DD2-D485-E43A-F5CC-CC42AB956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E28DAB7-34E5-0FEC-C164-146F178E6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03F03A-9CF0-FE1F-60AC-188807A9E42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Our Call to Ministry</a:t>
            </a:r>
          </a:p>
        </p:txBody>
      </p:sp>
      <p:sp>
        <p:nvSpPr>
          <p:cNvPr id="3" name="Content Placeholder 2">
            <a:extLst>
              <a:ext uri="{FF2B5EF4-FFF2-40B4-BE49-F238E27FC236}">
                <a16:creationId xmlns:a16="http://schemas.microsoft.com/office/drawing/2014/main" id="{978F0588-8B4A-2A53-1481-9C6AD5C3D4D4}"/>
              </a:ext>
            </a:extLst>
          </p:cNvPr>
          <p:cNvSpPr>
            <a:spLocks noGrp="1"/>
          </p:cNvSpPr>
          <p:nvPr>
            <p:ph idx="1"/>
          </p:nvPr>
        </p:nvSpPr>
        <p:spPr>
          <a:xfrm>
            <a:off x="717630" y="1622744"/>
            <a:ext cx="10972799" cy="4812779"/>
          </a:xfrm>
        </p:spPr>
        <p:txBody>
          <a:bodyPr anchor="ctr">
            <a:normAutofit/>
          </a:bodyPr>
          <a:lstStyle/>
          <a:p>
            <a:pPr>
              <a:buFont typeface="Wingdings" panose="05000000000000000000" pitchFamily="2" charset="2"/>
              <a:buChar char="q"/>
            </a:pPr>
            <a:r>
              <a:rPr lang="en-US" b="1" dirty="0">
                <a:solidFill>
                  <a:srgbClr val="002060"/>
                </a:solidFill>
              </a:rPr>
              <a:t> The Role of an EMHC</a:t>
            </a:r>
          </a:p>
          <a:p>
            <a:pPr lvl="1">
              <a:buFont typeface="Wingdings" panose="05000000000000000000" pitchFamily="2" charset="2"/>
              <a:buChar char="§"/>
            </a:pPr>
            <a:r>
              <a:rPr lang="en-US" sz="2000" dirty="0"/>
              <a:t>Take on Christ’s likeness</a:t>
            </a:r>
          </a:p>
          <a:p>
            <a:pPr lvl="1">
              <a:buFont typeface="Wingdings" panose="05000000000000000000" pitchFamily="2" charset="2"/>
              <a:buChar char="§"/>
            </a:pPr>
            <a:r>
              <a:rPr lang="en-US" sz="2000" dirty="0"/>
              <a:t>Strengthen your faith from within</a:t>
            </a:r>
          </a:p>
          <a:p>
            <a:pPr lvl="1">
              <a:buFont typeface="Wingdings" panose="05000000000000000000" pitchFamily="2" charset="2"/>
              <a:buChar char="§"/>
            </a:pPr>
            <a:r>
              <a:rPr lang="en-US" sz="2000" dirty="0"/>
              <a:t>Model Christian values for the entire community</a:t>
            </a:r>
          </a:p>
          <a:p>
            <a:pPr lvl="1">
              <a:buFont typeface="Wingdings" panose="05000000000000000000" pitchFamily="2" charset="2"/>
              <a:buChar char="§"/>
            </a:pPr>
            <a:r>
              <a:rPr lang="en-US" sz="2000" dirty="0"/>
              <a:t>Serve the community in a special way</a:t>
            </a:r>
          </a:p>
          <a:p>
            <a:pPr lvl="1">
              <a:buFont typeface="Wingdings" panose="05000000000000000000" pitchFamily="2" charset="2"/>
              <a:buChar char="§"/>
            </a:pPr>
            <a:r>
              <a:rPr lang="en-US" sz="2000" dirty="0"/>
              <a:t>Offer Holy Communion to communicants at Mass</a:t>
            </a:r>
          </a:p>
          <a:p>
            <a:pPr lvl="1">
              <a:buFont typeface="Wingdings" panose="05000000000000000000" pitchFamily="2" charset="2"/>
              <a:buChar char="§"/>
            </a:pPr>
            <a:r>
              <a:rPr lang="en-US" sz="2000" dirty="0"/>
              <a:t>Offer Holy Communion to the sick, the homebound, and at assisted living facilities</a:t>
            </a:r>
          </a:p>
          <a:p>
            <a:pPr lvl="1">
              <a:buFont typeface="Wingdings" panose="05000000000000000000" pitchFamily="2" charset="2"/>
              <a:buChar char="§"/>
            </a:pPr>
            <a:r>
              <a:rPr lang="en-US" sz="2000" dirty="0"/>
              <a:t>Witness of faith to the faithful</a:t>
            </a:r>
          </a:p>
        </p:txBody>
      </p:sp>
    </p:spTree>
    <p:extLst>
      <p:ext uri="{BB962C8B-B14F-4D97-AF65-F5344CB8AC3E}">
        <p14:creationId xmlns:p14="http://schemas.microsoft.com/office/powerpoint/2010/main" val="4007472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2B4BE7-035B-861F-2605-50E38FC2768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554207-3343-27A7-F4AF-DB8725AF1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16E2CDB-6C3D-4E9E-B4A6-9150B2C8C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1A3D3D0-50F1-8705-31E2-BBB4DCDAF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A918D43-7B37-B742-86D9-6FBD23871A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23C82B-BE7B-35F3-33DD-D27BD2BD2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D59C22-BD78-1279-763B-4641F67C503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Eucharistic Theology</a:t>
            </a:r>
          </a:p>
        </p:txBody>
      </p:sp>
      <p:sp>
        <p:nvSpPr>
          <p:cNvPr id="3" name="Content Placeholder 2">
            <a:extLst>
              <a:ext uri="{FF2B5EF4-FFF2-40B4-BE49-F238E27FC236}">
                <a16:creationId xmlns:a16="http://schemas.microsoft.com/office/drawing/2014/main" id="{4E8065B5-68ED-DF12-21D4-9C22C7213F4F}"/>
              </a:ext>
            </a:extLst>
          </p:cNvPr>
          <p:cNvSpPr>
            <a:spLocks noGrp="1"/>
          </p:cNvSpPr>
          <p:nvPr>
            <p:ph idx="1"/>
          </p:nvPr>
        </p:nvSpPr>
        <p:spPr>
          <a:xfrm>
            <a:off x="412148" y="1622746"/>
            <a:ext cx="11367700" cy="5111542"/>
          </a:xfrm>
        </p:spPr>
        <p:txBody>
          <a:bodyPr anchor="ctr">
            <a:normAutofit fontScale="92500" lnSpcReduction="10000"/>
          </a:bodyPr>
          <a:lstStyle/>
          <a:p>
            <a:pPr>
              <a:buFont typeface="Wingdings" panose="05000000000000000000" pitchFamily="2" charset="2"/>
              <a:buChar char="q"/>
            </a:pPr>
            <a:r>
              <a:rPr lang="en-US" b="1" dirty="0">
                <a:solidFill>
                  <a:srgbClr val="002060"/>
                </a:solidFill>
              </a:rPr>
              <a:t> Meals mentioned in the Gospels</a:t>
            </a:r>
          </a:p>
          <a:p>
            <a:pPr lvl="1">
              <a:buFont typeface="Wingdings" panose="05000000000000000000" pitchFamily="2" charset="2"/>
              <a:buChar char="§"/>
            </a:pPr>
            <a:r>
              <a:rPr lang="en-US" sz="2000" dirty="0"/>
              <a:t>During the meal Jesus took some bread in his hands. He blessed the bread and broke it. Then he gave it to his disciples and said, "Take this and eat...” Mt.26:26</a:t>
            </a:r>
          </a:p>
          <a:p>
            <a:pPr lvl="1">
              <a:buFont typeface="Wingdings" panose="05000000000000000000" pitchFamily="2" charset="2"/>
              <a:buChar char="§"/>
            </a:pPr>
            <a:r>
              <a:rPr lang="en-US" sz="2000" dirty="0"/>
              <a:t>Jesus took the five loaves and the two fish. He  looked up towards heaven and blessed the food. Then he broke the bread and handed it to his disciples to give to the people. (Mk. 6:41-42)</a:t>
            </a:r>
          </a:p>
          <a:p>
            <a:pPr lvl="1">
              <a:buFont typeface="Wingdings" panose="05000000000000000000" pitchFamily="2" charset="2"/>
              <a:buChar char="§"/>
            </a:pPr>
            <a:r>
              <a:rPr lang="en-US" sz="2000" dirty="0"/>
              <a:t>After Jesus sat down to eat, he took some bread. He, blessed it and broke it. Then </a:t>
            </a:r>
            <a:r>
              <a:rPr lang="en-US" sz="2000" dirty="0" err="1"/>
              <a:t>hegave</a:t>
            </a:r>
            <a:r>
              <a:rPr lang="en-US" sz="2000" dirty="0"/>
              <a:t> it to them.  (Lk.24-30)</a:t>
            </a:r>
          </a:p>
          <a:p>
            <a:pPr marL="0" indent="0">
              <a:buNone/>
            </a:pPr>
            <a:r>
              <a:rPr lang="en-US" sz="2400" u="sng" dirty="0"/>
              <a:t>John 6:51-58 (The Bread of Life Discourse)</a:t>
            </a:r>
          </a:p>
          <a:p>
            <a:pPr lvl="1">
              <a:buFont typeface="Wingdings" panose="05000000000000000000" pitchFamily="2" charset="2"/>
              <a:buChar char="§"/>
            </a:pPr>
            <a:r>
              <a:rPr lang="en-US" sz="2000" dirty="0"/>
              <a:t>“I am the living bread that came down from heaven. Whoever eats of  this bread will live forever; and the bread that I will give for the life of   the world is my flesh."  </a:t>
            </a:r>
          </a:p>
          <a:p>
            <a:pPr lvl="2">
              <a:buFont typeface="Wingdings" panose="05000000000000000000" pitchFamily="2" charset="2"/>
              <a:buChar char="§"/>
            </a:pPr>
            <a:r>
              <a:rPr lang="en-US" sz="1700" dirty="0"/>
              <a:t>The Jews then disputed among themselves, saying, "How can this  man give us his flesh to eat?“ </a:t>
            </a:r>
          </a:p>
          <a:p>
            <a:pPr lvl="2">
              <a:buFont typeface="Wingdings" panose="05000000000000000000" pitchFamily="2" charset="2"/>
              <a:buChar char="§"/>
            </a:pPr>
            <a:r>
              <a:rPr lang="en-US" sz="1700" dirty="0"/>
              <a:t>So Jesus said to them, "Very truly, I tell you, unless you eat the flesh  of the Son of Man and drink his blood, you have no life in you. Those who eat my flesh and drink my blood have eternal life, and I will raise  them up on the last day; for my flesh is true food and my blood is true drink. </a:t>
            </a:r>
          </a:p>
          <a:p>
            <a:pPr lvl="2">
              <a:buFont typeface="Wingdings" panose="05000000000000000000" pitchFamily="2" charset="2"/>
              <a:buChar char="§"/>
            </a:pPr>
            <a:r>
              <a:rPr lang="en-US" sz="1700" dirty="0"/>
              <a:t>Those </a:t>
            </a:r>
            <a:r>
              <a:rPr lang="en-US" sz="1700" dirty="0" err="1"/>
              <a:t>vvho</a:t>
            </a:r>
            <a:r>
              <a:rPr lang="en-US" sz="1700" dirty="0"/>
              <a:t> eat my flesh and drink my blood abide in me, and I  in them.</a:t>
            </a:r>
          </a:p>
          <a:p>
            <a:pPr lvl="2">
              <a:buFont typeface="Wingdings" panose="05000000000000000000" pitchFamily="2" charset="2"/>
              <a:buChar char="§"/>
            </a:pPr>
            <a:r>
              <a:rPr lang="en-US" sz="1700" dirty="0"/>
              <a:t>Just as the living Father sent me, and I live because of the Father, so whoever eats me will live because of me. </a:t>
            </a:r>
          </a:p>
          <a:p>
            <a:pPr lvl="2">
              <a:buFont typeface="Wingdings" panose="05000000000000000000" pitchFamily="2" charset="2"/>
              <a:buChar char="§"/>
            </a:pPr>
            <a:r>
              <a:rPr lang="en-US" sz="1700" dirty="0"/>
              <a:t>This is the bread that came down from heaven, not like that which your ancestors ate,  and they died. But the one who eats this bread will live forever."</a:t>
            </a:r>
            <a:endParaRPr lang="en-US" sz="2200" dirty="0"/>
          </a:p>
        </p:txBody>
      </p:sp>
    </p:spTree>
    <p:extLst>
      <p:ext uri="{BB962C8B-B14F-4D97-AF65-F5344CB8AC3E}">
        <p14:creationId xmlns:p14="http://schemas.microsoft.com/office/powerpoint/2010/main" val="383002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DD0CCF-7694-5D88-E812-A3FE4EDC92E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AED5C62-704C-8B97-9564-36CEDC688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0E1F11-8CEE-0D52-9B42-13047334E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30EA71B-5F84-EFD5-A347-35E4B7CC6E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F397D9-F494-8E0E-FDED-A1058C615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1F519AC-8959-9FB4-0CDE-4F2DCEFE0C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B2E750-7CF0-20BC-1A03-7CB601E6018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Eucharistic Theology</a:t>
            </a:r>
          </a:p>
        </p:txBody>
      </p:sp>
      <p:sp>
        <p:nvSpPr>
          <p:cNvPr id="3" name="Content Placeholder 2">
            <a:extLst>
              <a:ext uri="{FF2B5EF4-FFF2-40B4-BE49-F238E27FC236}">
                <a16:creationId xmlns:a16="http://schemas.microsoft.com/office/drawing/2014/main" id="{C8B839DD-5286-C92F-85C2-DD81728EAAA9}"/>
              </a:ext>
            </a:extLst>
          </p:cNvPr>
          <p:cNvSpPr>
            <a:spLocks noGrp="1"/>
          </p:cNvSpPr>
          <p:nvPr>
            <p:ph idx="1"/>
          </p:nvPr>
        </p:nvSpPr>
        <p:spPr>
          <a:xfrm>
            <a:off x="412148" y="1721144"/>
            <a:ext cx="11367700" cy="4842318"/>
          </a:xfrm>
        </p:spPr>
        <p:txBody>
          <a:bodyPr anchor="ctr">
            <a:normAutofit/>
          </a:bodyPr>
          <a:lstStyle/>
          <a:p>
            <a:pPr>
              <a:buFont typeface="Wingdings" panose="05000000000000000000" pitchFamily="2" charset="2"/>
              <a:buChar char="q"/>
            </a:pPr>
            <a:r>
              <a:rPr lang="en-US" b="1" dirty="0">
                <a:solidFill>
                  <a:srgbClr val="002060"/>
                </a:solidFill>
              </a:rPr>
              <a:t> Gospel of JN 6:51-58</a:t>
            </a:r>
          </a:p>
          <a:p>
            <a:pPr lvl="1">
              <a:buFont typeface="Wingdings" panose="05000000000000000000" pitchFamily="2" charset="2"/>
              <a:buChar char="§"/>
            </a:pPr>
            <a:r>
              <a:rPr lang="en-US" sz="2000" dirty="0"/>
              <a:t>First eating the flesh, then drinking the blood</a:t>
            </a:r>
          </a:p>
          <a:p>
            <a:pPr lvl="1">
              <a:buFont typeface="Wingdings" panose="05000000000000000000" pitchFamily="2" charset="2"/>
              <a:buChar char="§"/>
            </a:pPr>
            <a:r>
              <a:rPr lang="en-US" sz="2000" dirty="0"/>
              <a:t>This is necessary for salvation</a:t>
            </a:r>
          </a:p>
          <a:p>
            <a:pPr lvl="2">
              <a:buFont typeface="Wingdings" panose="05000000000000000000" pitchFamily="2" charset="2"/>
              <a:buChar char="§"/>
            </a:pPr>
            <a:r>
              <a:rPr lang="en-US" sz="1800" dirty="0"/>
              <a:t>I have life in you</a:t>
            </a:r>
          </a:p>
          <a:p>
            <a:pPr lvl="2">
              <a:buFont typeface="Wingdings" panose="05000000000000000000" pitchFamily="2" charset="2"/>
              <a:buChar char="§"/>
            </a:pPr>
            <a:r>
              <a:rPr lang="en-US" sz="1800" dirty="0"/>
              <a:t>I will raise them up on the last day</a:t>
            </a:r>
          </a:p>
          <a:p>
            <a:pPr lvl="2">
              <a:buFont typeface="Wingdings" panose="05000000000000000000" pitchFamily="2" charset="2"/>
              <a:buChar char="§"/>
            </a:pPr>
            <a:r>
              <a:rPr lang="en-US" sz="1800" dirty="0"/>
              <a:t>Abide in me, and I in them</a:t>
            </a:r>
          </a:p>
          <a:p>
            <a:pPr lvl="2">
              <a:buFont typeface="Wingdings" panose="05000000000000000000" pitchFamily="2" charset="2"/>
              <a:buChar char="§"/>
            </a:pPr>
            <a:r>
              <a:rPr lang="en-US" sz="1800" dirty="0"/>
              <a:t>Will live forever</a:t>
            </a:r>
          </a:p>
          <a:p>
            <a:pPr lvl="1">
              <a:buFont typeface="Wingdings" panose="05000000000000000000" pitchFamily="2" charset="2"/>
              <a:buChar char="§"/>
            </a:pPr>
            <a:r>
              <a:rPr lang="en-US" sz="2000" dirty="0"/>
              <a:t>Necessary to remain attached to or in close relationship with Christ</a:t>
            </a:r>
            <a:endParaRPr lang="en-US" sz="1600" dirty="0"/>
          </a:p>
          <a:p>
            <a:pPr lvl="2">
              <a:buFont typeface="Wingdings" panose="05000000000000000000" pitchFamily="2" charset="2"/>
              <a:buChar char="§"/>
            </a:pPr>
            <a:r>
              <a:rPr lang="en-US" sz="1800" dirty="0"/>
              <a:t>In Baptism we become part of the Body of Christ</a:t>
            </a:r>
          </a:p>
          <a:p>
            <a:pPr lvl="2">
              <a:buFont typeface="Wingdings" panose="05000000000000000000" pitchFamily="2" charset="2"/>
              <a:buChar char="§"/>
            </a:pPr>
            <a:r>
              <a:rPr lang="en-US" sz="1800" dirty="0"/>
              <a:t>It marks the beginning of our relationship with Christ</a:t>
            </a:r>
          </a:p>
          <a:p>
            <a:pPr lvl="2">
              <a:buFont typeface="Wingdings" panose="05000000000000000000" pitchFamily="2" charset="2"/>
              <a:buChar char="§"/>
            </a:pPr>
            <a:r>
              <a:rPr lang="en-US" sz="1800" dirty="0"/>
              <a:t>This relationship is nourished and sustained through the Eucharist</a:t>
            </a:r>
            <a:endParaRPr lang="en-US" sz="1600" dirty="0"/>
          </a:p>
          <a:p>
            <a:pPr lvl="1">
              <a:buFont typeface="Wingdings" panose="05000000000000000000" pitchFamily="2" charset="2"/>
              <a:buChar char="§"/>
            </a:pPr>
            <a:r>
              <a:rPr lang="en-US" sz="2000" dirty="0"/>
              <a:t>Extends the relationship between the Father and the Son to the believer who partakes in the Eucharist</a:t>
            </a:r>
          </a:p>
        </p:txBody>
      </p:sp>
    </p:spTree>
    <p:extLst>
      <p:ext uri="{BB962C8B-B14F-4D97-AF65-F5344CB8AC3E}">
        <p14:creationId xmlns:p14="http://schemas.microsoft.com/office/powerpoint/2010/main" val="143851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C4AD03D143F843BCEA6AC6EF392BAC" ma:contentTypeVersion="18" ma:contentTypeDescription="Create a new document." ma:contentTypeScope="" ma:versionID="98cb64c5f0816dd55227904d0e205f36">
  <xsd:schema xmlns:xsd="http://www.w3.org/2001/XMLSchema" xmlns:xs="http://www.w3.org/2001/XMLSchema" xmlns:p="http://schemas.microsoft.com/office/2006/metadata/properties" xmlns:ns2="e157dd94-7b04-4b72-85b9-cf368cbf6bcf" xmlns:ns3="f98baca3-c2c5-4b6b-b648-81ed1189f50d" targetNamespace="http://schemas.microsoft.com/office/2006/metadata/properties" ma:root="true" ma:fieldsID="7bbe7f773928a648107168755dd9cea6" ns2:_="" ns3:_="">
    <xsd:import namespace="e157dd94-7b04-4b72-85b9-cf368cbf6bcf"/>
    <xsd:import namespace="f98baca3-c2c5-4b6b-b648-81ed1189f5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57dd94-7b04-4b72-85b9-cf368cbf6b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8f4c2ee-d778-4097-a3bd-19ef78a0ea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8baca3-c2c5-4b6b-b648-81ed1189f50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c760c6c-8128-4556-85bf-cef64adc48e6}" ma:internalName="TaxCatchAll" ma:showField="CatchAllData" ma:web="f98baca3-c2c5-4b6b-b648-81ed1189f50d">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57dd94-7b04-4b72-85b9-cf368cbf6bcf">
      <Terms xmlns="http://schemas.microsoft.com/office/infopath/2007/PartnerControls"/>
    </lcf76f155ced4ddcb4097134ff3c332f>
    <TaxCatchAll xmlns="f98baca3-c2c5-4b6b-b648-81ed1189f50d" xsi:nil="true"/>
  </documentManagement>
</p:properties>
</file>

<file path=customXml/itemProps1.xml><?xml version="1.0" encoding="utf-8"?>
<ds:datastoreItem xmlns:ds="http://schemas.openxmlformats.org/officeDocument/2006/customXml" ds:itemID="{A6CBAA4E-A3C2-4A38-AB37-5C726D52BC23}"/>
</file>

<file path=customXml/itemProps2.xml><?xml version="1.0" encoding="utf-8"?>
<ds:datastoreItem xmlns:ds="http://schemas.openxmlformats.org/officeDocument/2006/customXml" ds:itemID="{733B0862-6069-4DD7-9002-38C95EE544FF}"/>
</file>

<file path=customXml/itemProps3.xml><?xml version="1.0" encoding="utf-8"?>
<ds:datastoreItem xmlns:ds="http://schemas.openxmlformats.org/officeDocument/2006/customXml" ds:itemID="{8FC623A8-DCF9-41EF-AAB4-63288E5AF7CD}"/>
</file>

<file path=docProps/app.xml><?xml version="1.0" encoding="utf-8"?>
<Properties xmlns="http://schemas.openxmlformats.org/officeDocument/2006/extended-properties" xmlns:vt="http://schemas.openxmlformats.org/officeDocument/2006/docPropsVTypes">
  <TotalTime>3351</TotalTime>
  <Words>2321</Words>
  <Application>Microsoft Office PowerPoint</Application>
  <PresentationFormat>Widescreen</PresentationFormat>
  <Paragraphs>211</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Aptos Display</vt:lpstr>
      <vt:lpstr>Arial</vt:lpstr>
      <vt:lpstr>Wingdings</vt:lpstr>
      <vt:lpstr>Office Theme</vt:lpstr>
      <vt:lpstr>Extraordinary Minister of Holy Communion Training</vt:lpstr>
      <vt:lpstr>Why Am I Here?</vt:lpstr>
      <vt:lpstr>Why Am I Here?</vt:lpstr>
      <vt:lpstr>Why we came here today?</vt:lpstr>
      <vt:lpstr>Our Call to Ministry</vt:lpstr>
      <vt:lpstr>Our Call to Ministry</vt:lpstr>
      <vt:lpstr>Our Call to Ministry</vt:lpstr>
      <vt:lpstr>Eucharistic Theology</vt:lpstr>
      <vt:lpstr>Eucharistic Theology</vt:lpstr>
      <vt:lpstr>What Happens during Mass</vt:lpstr>
      <vt:lpstr>What Happens during Mass</vt:lpstr>
      <vt:lpstr>What Happens during Mass</vt:lpstr>
      <vt:lpstr>Real Presence</vt:lpstr>
      <vt:lpstr>Qualities of an EMHC</vt:lpstr>
      <vt:lpstr>Criteria of an EMHC</vt:lpstr>
      <vt:lpstr>Being an EMHC at Nativity of the Lord</vt:lpstr>
      <vt:lpstr>Being an EMHC at Nativity of the Lord</vt:lpstr>
      <vt:lpstr>Being an EMHC at Nativity of the Lord</vt:lpstr>
      <vt:lpstr>Being an EMHC at Nativity of the Lord Other Situations and Scenarios</vt:lpstr>
      <vt:lpstr>Being an EMHC at Nativity of the Lord</vt:lpstr>
      <vt:lpstr>Being an EMHC at Nativity of the Lord</vt:lpstr>
      <vt:lpstr>Being an EMHC at Nativity of the Lord</vt:lpstr>
      <vt:lpstr>Being an EMHC at Nativity of the Lord</vt:lpstr>
      <vt:lpstr>Closing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Rick Warner</dc:creator>
  <cp:lastModifiedBy>Rick Warner</cp:lastModifiedBy>
  <cp:revision>1</cp:revision>
  <dcterms:created xsi:type="dcterms:W3CDTF">2026-05-30T12:14:19Z</dcterms:created>
  <dcterms:modified xsi:type="dcterms:W3CDTF">2026-06-01T20:06:04Z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0x01010075C4AD03D143F843BCEA6AC6EF392BAC</vt:lpwstr>
  </property>
</Properties>
</file>